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
  </p:notesMasterIdLst>
  <p:sldIdLst>
    <p:sldId id="256" r:id="rId3"/>
    <p:sldId id="258" r:id="rId5"/>
    <p:sldId id="259" r:id="rId6"/>
    <p:sldId id="257" r:id="rId7"/>
    <p:sldId id="304" r:id="rId8"/>
    <p:sldId id="305" r:id="rId9"/>
    <p:sldId id="307" r:id="rId10"/>
    <p:sldId id="261" r:id="rId11"/>
    <p:sldId id="287" r:id="rId12"/>
    <p:sldId id="306" r:id="rId13"/>
    <p:sldId id="308" r:id="rId14"/>
    <p:sldId id="265" r:id="rId15"/>
    <p:sldId id="309" r:id="rId16"/>
    <p:sldId id="310" r:id="rId17"/>
    <p:sldId id="311" r:id="rId18"/>
    <p:sldId id="285" r:id="rId19"/>
    <p:sldId id="286" r:id="rId20"/>
    <p:sldId id="312" r:id="rId21"/>
    <p:sldId id="313" r:id="rId22"/>
    <p:sldId id="314" r:id="rId23"/>
    <p:sldId id="315" r:id="rId24"/>
    <p:sldId id="316" r:id="rId25"/>
    <p:sldId id="319" r:id="rId26"/>
    <p:sldId id="320" r:id="rId27"/>
    <p:sldId id="321" r:id="rId28"/>
    <p:sldId id="322" r:id="rId29"/>
    <p:sldId id="260" r:id="rId30"/>
    <p:sldId id="279" r:id="rId31"/>
  </p:sldIdLst>
  <p:sldSz cx="9144000" cy="5143500"/>
  <p:notesSz cx="6858000" cy="9144000"/>
  <p:embeddedFontLst>
    <p:embeddedFont>
      <p:font typeface="SimSun" panose="02010600030101010101" pitchFamily="2" charset="-122"/>
      <p:regular r:id="rId35"/>
    </p:embeddedFont>
    <p:embeddedFont>
      <p:font typeface="Bitter" panose="02000000000000000000"/>
      <p:italic r:id="rId36"/>
    </p:embeddedFont>
    <p:embeddedFont>
      <p:font typeface="Arvo" panose="02000000000000000000"/>
      <p:regular r:id="rId37"/>
    </p:embeddedFont>
    <p:embeddedFont>
      <p:font typeface="Impact" panose="020B0806030902050204"/>
      <p:regular r:id="rId38"/>
    </p:embeddedFont>
    <p:embeddedFont>
      <p:font typeface="Microsoft JhengHei Light" panose="020B0304030504040204" charset="-120"/>
      <p:regular r:id="rId39"/>
    </p:embeddedFont>
    <p:embeddedFont>
      <p:font typeface="Arvo" panose="02000000000000000000" charset="0"/>
      <p:regular r:id="rId40"/>
    </p:embeddedFont>
    <p:embeddedFont>
      <p:font typeface="Bitter" panose="02000000000000000000" charset="0"/>
      <p: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1" Type="http://schemas.openxmlformats.org/officeDocument/2006/relationships/font" Target="fonts/font7.fntdata"/><Relationship Id="rId40" Type="http://schemas.openxmlformats.org/officeDocument/2006/relationships/font" Target="fonts/font6.fntdata"/><Relationship Id="rId4" Type="http://schemas.openxmlformats.org/officeDocument/2006/relationships/notesMaster" Target="notesMasters/notesMaster1.xml"/><Relationship Id="rId39" Type="http://schemas.openxmlformats.org/officeDocument/2006/relationships/font" Target="fonts/font5.fntdata"/><Relationship Id="rId38" Type="http://schemas.openxmlformats.org/officeDocument/2006/relationships/font" Target="fonts/font4.fntdata"/><Relationship Id="rId37" Type="http://schemas.openxmlformats.org/officeDocument/2006/relationships/font" Target="fonts/font3.fntdata"/><Relationship Id="rId36" Type="http://schemas.openxmlformats.org/officeDocument/2006/relationships/font" Target="fonts/font2.fntdata"/><Relationship Id="rId35" Type="http://schemas.openxmlformats.org/officeDocument/2006/relationships/font" Target="fonts/font1.fntdata"/><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78" name="Shape 78"/>
        <p:cNvGrpSpPr/>
        <p:nvPr/>
      </p:nvGrpSpPr>
      <p:grpSpPr>
        <a:xfrm>
          <a:off x="0" y="0"/>
          <a:ext cx="0" cy="0"/>
          <a:chOff x="0" y="0"/>
          <a:chExt cx="0" cy="0"/>
        </a:xfrm>
      </p:grpSpPr>
      <p:sp>
        <p:nvSpPr>
          <p:cNvPr id="79" name="Google Shape;79;g35f391192_0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35f391192_0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89" name="Shape 89"/>
        <p:cNvGrpSpPr/>
        <p:nvPr/>
      </p:nvGrpSpPr>
      <p:grpSpPr>
        <a:xfrm>
          <a:off x="0" y="0"/>
          <a:ext cx="0" cy="0"/>
          <a:chOff x="0" y="0"/>
          <a:chExt cx="0" cy="0"/>
        </a:xfrm>
      </p:grpSpPr>
      <p:sp>
        <p:nvSpPr>
          <p:cNvPr id="90" name="Google Shape;90;g3606f1c2d_3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9" name="Shape 109"/>
        <p:cNvGrpSpPr/>
        <p:nvPr/>
      </p:nvGrpSpPr>
      <p:grpSpPr>
        <a:xfrm>
          <a:off x="0" y="0"/>
          <a:ext cx="0" cy="0"/>
          <a:chOff x="0" y="0"/>
          <a:chExt cx="0" cy="0"/>
        </a:xfrm>
      </p:grpSpPr>
      <p:sp>
        <p:nvSpPr>
          <p:cNvPr id="110" name="Google Shape;110;g35f391192_029: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35f391192_0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0" name="Shape 170"/>
        <p:cNvGrpSpPr/>
        <p:nvPr/>
      </p:nvGrpSpPr>
      <p:grpSpPr>
        <a:xfrm>
          <a:off x="0" y="0"/>
          <a:ext cx="0" cy="0"/>
          <a:chOff x="0" y="0"/>
          <a:chExt cx="0" cy="0"/>
        </a:xfrm>
      </p:grpSpPr>
      <p:sp>
        <p:nvSpPr>
          <p:cNvPr id="171" name="Google Shape;171;g35f391192_057: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5f391192_05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0" name="Shape 170"/>
        <p:cNvGrpSpPr/>
        <p:nvPr/>
      </p:nvGrpSpPr>
      <p:grpSpPr>
        <a:xfrm>
          <a:off x="0" y="0"/>
          <a:ext cx="0" cy="0"/>
          <a:chOff x="0" y="0"/>
          <a:chExt cx="0" cy="0"/>
        </a:xfrm>
      </p:grpSpPr>
      <p:sp>
        <p:nvSpPr>
          <p:cNvPr id="171" name="Google Shape;171;g35f391192_057: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5f391192_05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0" name="Shape 170"/>
        <p:cNvGrpSpPr/>
        <p:nvPr/>
      </p:nvGrpSpPr>
      <p:grpSpPr>
        <a:xfrm>
          <a:off x="0" y="0"/>
          <a:ext cx="0" cy="0"/>
          <a:chOff x="0" y="0"/>
          <a:chExt cx="0" cy="0"/>
        </a:xfrm>
      </p:grpSpPr>
      <p:sp>
        <p:nvSpPr>
          <p:cNvPr id="171" name="Google Shape;171;g35f391192_057: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5f391192_05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9" name="Shape 109"/>
        <p:cNvGrpSpPr/>
        <p:nvPr/>
      </p:nvGrpSpPr>
      <p:grpSpPr>
        <a:xfrm>
          <a:off x="0" y="0"/>
          <a:ext cx="0" cy="0"/>
          <a:chOff x="0" y="0"/>
          <a:chExt cx="0" cy="0"/>
        </a:xfrm>
      </p:grpSpPr>
      <p:sp>
        <p:nvSpPr>
          <p:cNvPr id="110" name="Google Shape;110;g35f391192_029: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35f391192_0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0" name="Shape 170"/>
        <p:cNvGrpSpPr/>
        <p:nvPr/>
      </p:nvGrpSpPr>
      <p:grpSpPr>
        <a:xfrm>
          <a:off x="0" y="0"/>
          <a:ext cx="0" cy="0"/>
          <a:chOff x="0" y="0"/>
          <a:chExt cx="0" cy="0"/>
        </a:xfrm>
      </p:grpSpPr>
      <p:sp>
        <p:nvSpPr>
          <p:cNvPr id="171" name="Google Shape;171;g35f391192_057: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5f391192_05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0" name="Shape 170"/>
        <p:cNvGrpSpPr/>
        <p:nvPr/>
      </p:nvGrpSpPr>
      <p:grpSpPr>
        <a:xfrm>
          <a:off x="0" y="0"/>
          <a:ext cx="0" cy="0"/>
          <a:chOff x="0" y="0"/>
          <a:chExt cx="0" cy="0"/>
        </a:xfrm>
      </p:grpSpPr>
      <p:sp>
        <p:nvSpPr>
          <p:cNvPr id="171" name="Google Shape;171;g35f391192_057: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5f391192_05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0" name="Shape 170"/>
        <p:cNvGrpSpPr/>
        <p:nvPr/>
      </p:nvGrpSpPr>
      <p:grpSpPr>
        <a:xfrm>
          <a:off x="0" y="0"/>
          <a:ext cx="0" cy="0"/>
          <a:chOff x="0" y="0"/>
          <a:chExt cx="0" cy="0"/>
        </a:xfrm>
      </p:grpSpPr>
      <p:sp>
        <p:nvSpPr>
          <p:cNvPr id="171" name="Google Shape;171;g35f391192_057: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5f391192_05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9" name="Shape 109"/>
        <p:cNvGrpSpPr/>
        <p:nvPr/>
      </p:nvGrpSpPr>
      <p:grpSpPr>
        <a:xfrm>
          <a:off x="0" y="0"/>
          <a:ext cx="0" cy="0"/>
          <a:chOff x="0" y="0"/>
          <a:chExt cx="0" cy="0"/>
        </a:xfrm>
      </p:grpSpPr>
      <p:sp>
        <p:nvSpPr>
          <p:cNvPr id="110" name="Google Shape;110;g35f391192_029: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35f391192_0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1" name="Shape 101"/>
        <p:cNvGrpSpPr/>
        <p:nvPr/>
      </p:nvGrpSpPr>
      <p:grpSpPr>
        <a:xfrm>
          <a:off x="0" y="0"/>
          <a:ext cx="0" cy="0"/>
          <a:chOff x="0" y="0"/>
          <a:chExt cx="0" cy="0"/>
        </a:xfrm>
      </p:grpSpPr>
      <p:sp>
        <p:nvSpPr>
          <p:cNvPr id="102" name="Google Shape;102;g35f391192_04: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f391192_0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0" name="Shape 170"/>
        <p:cNvGrpSpPr/>
        <p:nvPr/>
      </p:nvGrpSpPr>
      <p:grpSpPr>
        <a:xfrm>
          <a:off x="0" y="0"/>
          <a:ext cx="0" cy="0"/>
          <a:chOff x="0" y="0"/>
          <a:chExt cx="0" cy="0"/>
        </a:xfrm>
      </p:grpSpPr>
      <p:sp>
        <p:nvSpPr>
          <p:cNvPr id="171" name="Google Shape;171;g35f391192_057: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5f391192_05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0" name="Shape 170"/>
        <p:cNvGrpSpPr/>
        <p:nvPr/>
      </p:nvGrpSpPr>
      <p:grpSpPr>
        <a:xfrm>
          <a:off x="0" y="0"/>
          <a:ext cx="0" cy="0"/>
          <a:chOff x="0" y="0"/>
          <a:chExt cx="0" cy="0"/>
        </a:xfrm>
      </p:grpSpPr>
      <p:sp>
        <p:nvSpPr>
          <p:cNvPr id="171" name="Google Shape;171;g35f391192_057: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5f391192_05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0" name="Shape 170"/>
        <p:cNvGrpSpPr/>
        <p:nvPr/>
      </p:nvGrpSpPr>
      <p:grpSpPr>
        <a:xfrm>
          <a:off x="0" y="0"/>
          <a:ext cx="0" cy="0"/>
          <a:chOff x="0" y="0"/>
          <a:chExt cx="0" cy="0"/>
        </a:xfrm>
      </p:grpSpPr>
      <p:sp>
        <p:nvSpPr>
          <p:cNvPr id="171" name="Google Shape;171;g35f391192_057: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5f391192_05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0" name="Shape 170"/>
        <p:cNvGrpSpPr/>
        <p:nvPr/>
      </p:nvGrpSpPr>
      <p:grpSpPr>
        <a:xfrm>
          <a:off x="0" y="0"/>
          <a:ext cx="0" cy="0"/>
          <a:chOff x="0" y="0"/>
          <a:chExt cx="0" cy="0"/>
        </a:xfrm>
      </p:grpSpPr>
      <p:sp>
        <p:nvSpPr>
          <p:cNvPr id="171" name="Google Shape;171;g35f391192_057: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5f391192_05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0" name="Shape 170"/>
        <p:cNvGrpSpPr/>
        <p:nvPr/>
      </p:nvGrpSpPr>
      <p:grpSpPr>
        <a:xfrm>
          <a:off x="0" y="0"/>
          <a:ext cx="0" cy="0"/>
          <a:chOff x="0" y="0"/>
          <a:chExt cx="0" cy="0"/>
        </a:xfrm>
      </p:grpSpPr>
      <p:sp>
        <p:nvSpPr>
          <p:cNvPr id="171" name="Google Shape;171;g35f391192_057: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5f391192_05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0" name="Shape 170"/>
        <p:cNvGrpSpPr/>
        <p:nvPr/>
      </p:nvGrpSpPr>
      <p:grpSpPr>
        <a:xfrm>
          <a:off x="0" y="0"/>
          <a:ext cx="0" cy="0"/>
          <a:chOff x="0" y="0"/>
          <a:chExt cx="0" cy="0"/>
        </a:xfrm>
      </p:grpSpPr>
      <p:sp>
        <p:nvSpPr>
          <p:cNvPr id="171" name="Google Shape;171;g35f391192_057: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5f391192_05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0" name="Shape 170"/>
        <p:cNvGrpSpPr/>
        <p:nvPr/>
      </p:nvGrpSpPr>
      <p:grpSpPr>
        <a:xfrm>
          <a:off x="0" y="0"/>
          <a:ext cx="0" cy="0"/>
          <a:chOff x="0" y="0"/>
          <a:chExt cx="0" cy="0"/>
        </a:xfrm>
      </p:grpSpPr>
      <p:sp>
        <p:nvSpPr>
          <p:cNvPr id="171" name="Google Shape;171;g35f391192_057: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5f391192_05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6" name="Shape 116"/>
        <p:cNvGrpSpPr/>
        <p:nvPr/>
      </p:nvGrpSpPr>
      <p:grpSpPr>
        <a:xfrm>
          <a:off x="0" y="0"/>
          <a:ext cx="0" cy="0"/>
          <a:chOff x="0" y="0"/>
          <a:chExt cx="0" cy="0"/>
        </a:xfrm>
      </p:grpSpPr>
      <p:sp>
        <p:nvSpPr>
          <p:cNvPr id="117" name="Google Shape;117;g35f391192_09: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5f391192_0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9" name="Shape 339"/>
        <p:cNvGrpSpPr/>
        <p:nvPr/>
      </p:nvGrpSpPr>
      <p:grpSpPr>
        <a:xfrm>
          <a:off x="0" y="0"/>
          <a:ext cx="0" cy="0"/>
          <a:chOff x="0" y="0"/>
          <a:chExt cx="0" cy="0"/>
        </a:xfrm>
      </p:grpSpPr>
      <p:sp>
        <p:nvSpPr>
          <p:cNvPr id="340" name="Google Shape;340;g35ed75ccf_022: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5ed75ccf_0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9" name="Shape 109"/>
        <p:cNvGrpSpPr/>
        <p:nvPr/>
      </p:nvGrpSpPr>
      <p:grpSpPr>
        <a:xfrm>
          <a:off x="0" y="0"/>
          <a:ext cx="0" cy="0"/>
          <a:chOff x="0" y="0"/>
          <a:chExt cx="0" cy="0"/>
        </a:xfrm>
      </p:grpSpPr>
      <p:sp>
        <p:nvSpPr>
          <p:cNvPr id="110" name="Google Shape;110;g35f391192_029: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35f391192_0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89" name="Shape 89"/>
        <p:cNvGrpSpPr/>
        <p:nvPr/>
      </p:nvGrpSpPr>
      <p:grpSpPr>
        <a:xfrm>
          <a:off x="0" y="0"/>
          <a:ext cx="0" cy="0"/>
          <a:chOff x="0" y="0"/>
          <a:chExt cx="0" cy="0"/>
        </a:xfrm>
      </p:grpSpPr>
      <p:sp>
        <p:nvSpPr>
          <p:cNvPr id="90" name="Google Shape;90;g3606f1c2d_3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89" name="Shape 89"/>
        <p:cNvGrpSpPr/>
        <p:nvPr/>
      </p:nvGrpSpPr>
      <p:grpSpPr>
        <a:xfrm>
          <a:off x="0" y="0"/>
          <a:ext cx="0" cy="0"/>
          <a:chOff x="0" y="0"/>
          <a:chExt cx="0" cy="0"/>
        </a:xfrm>
      </p:grpSpPr>
      <p:sp>
        <p:nvSpPr>
          <p:cNvPr id="90" name="Google Shape;90;g3606f1c2d_3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89" name="Shape 89"/>
        <p:cNvGrpSpPr/>
        <p:nvPr/>
      </p:nvGrpSpPr>
      <p:grpSpPr>
        <a:xfrm>
          <a:off x="0" y="0"/>
          <a:ext cx="0" cy="0"/>
          <a:chOff x="0" y="0"/>
          <a:chExt cx="0" cy="0"/>
        </a:xfrm>
      </p:grpSpPr>
      <p:sp>
        <p:nvSpPr>
          <p:cNvPr id="90" name="Google Shape;90;g3606f1c2d_3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9" name="Shape 109"/>
        <p:cNvGrpSpPr/>
        <p:nvPr/>
      </p:nvGrpSpPr>
      <p:grpSpPr>
        <a:xfrm>
          <a:off x="0" y="0"/>
          <a:ext cx="0" cy="0"/>
          <a:chOff x="0" y="0"/>
          <a:chExt cx="0" cy="0"/>
        </a:xfrm>
      </p:grpSpPr>
      <p:sp>
        <p:nvSpPr>
          <p:cNvPr id="110" name="Google Shape;110;g35f391192_029: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35f391192_0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2" name="Shape 122"/>
        <p:cNvGrpSpPr/>
        <p:nvPr/>
      </p:nvGrpSpPr>
      <p:grpSpPr>
        <a:xfrm>
          <a:off x="0" y="0"/>
          <a:ext cx="0" cy="0"/>
          <a:chOff x="0" y="0"/>
          <a:chExt cx="0" cy="0"/>
        </a:xfrm>
      </p:grpSpPr>
      <p:sp>
        <p:nvSpPr>
          <p:cNvPr id="123" name="Google Shape;123;p: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0" name="Shape 170"/>
        <p:cNvGrpSpPr/>
        <p:nvPr/>
      </p:nvGrpSpPr>
      <p:grpSpPr>
        <a:xfrm>
          <a:off x="0" y="0"/>
          <a:ext cx="0" cy="0"/>
          <a:chOff x="0" y="0"/>
          <a:chExt cx="0" cy="0"/>
        </a:xfrm>
      </p:grpSpPr>
      <p:sp>
        <p:nvSpPr>
          <p:cNvPr id="171" name="Google Shape;171;g35f391192_057: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5f391192_05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p:cSld name="TITLE">
    <p:spTree>
      <p:nvGrpSpPr>
        <p:cNvPr id="9" name="Shape 9"/>
        <p:cNvGrpSpPr/>
        <p:nvPr/>
      </p:nvGrpSpPr>
      <p:grpSpPr>
        <a:xfrm>
          <a:off x="0" y="0"/>
          <a:ext cx="0" cy="0"/>
          <a:chOff x="0" y="0"/>
          <a:chExt cx="0" cy="0"/>
        </a:xfrm>
      </p:grpSpPr>
      <p:sp>
        <p:nvSpPr>
          <p:cNvPr id="10" name="Google Shape;10;p2"/>
          <p:cNvSpPr/>
          <p:nvPr/>
        </p:nvSpPr>
        <p:spPr>
          <a:xfrm>
            <a:off x="2222700" y="1156500"/>
            <a:ext cx="4704600" cy="2830500"/>
          </a:xfrm>
          <a:prstGeom prst="rect">
            <a:avLst/>
          </a:prstGeom>
          <a:solidFill>
            <a:srgbClr val="FFFFFF"/>
          </a:solidFill>
          <a:ln>
            <a:noFill/>
          </a:ln>
          <a:effectLst>
            <a:outerShdw blurRad="14288" dist="952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 name="Google Shape;11;p2"/>
          <p:cNvSpPr txBox="1"/>
          <p:nvPr>
            <p:ph type="ctrTitle"/>
          </p:nvPr>
        </p:nvSpPr>
        <p:spPr>
          <a:xfrm>
            <a:off x="2436950" y="1860375"/>
            <a:ext cx="4270200" cy="17286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434343"/>
              </a:buClr>
              <a:buSzPts val="3600"/>
              <a:buNone/>
              <a:defRPr sz="3600">
                <a:solidFill>
                  <a:srgbClr val="434343"/>
                </a:solidFill>
              </a:defRPr>
            </a:lvl1pPr>
            <a:lvl2pPr lvl="1" algn="ctr">
              <a:spcBef>
                <a:spcPts val="0"/>
              </a:spcBef>
              <a:spcAft>
                <a:spcPts val="0"/>
              </a:spcAft>
              <a:buClr>
                <a:srgbClr val="434343"/>
              </a:buClr>
              <a:buSzPts val="3600"/>
              <a:buNone/>
              <a:defRPr sz="3600">
                <a:solidFill>
                  <a:srgbClr val="434343"/>
                </a:solidFill>
              </a:defRPr>
            </a:lvl2pPr>
            <a:lvl3pPr lvl="2" algn="ctr">
              <a:spcBef>
                <a:spcPts val="0"/>
              </a:spcBef>
              <a:spcAft>
                <a:spcPts val="0"/>
              </a:spcAft>
              <a:buClr>
                <a:srgbClr val="434343"/>
              </a:buClr>
              <a:buSzPts val="3600"/>
              <a:buNone/>
              <a:defRPr sz="3600">
                <a:solidFill>
                  <a:srgbClr val="434343"/>
                </a:solidFill>
              </a:defRPr>
            </a:lvl3pPr>
            <a:lvl4pPr lvl="3" algn="ctr">
              <a:spcBef>
                <a:spcPts val="0"/>
              </a:spcBef>
              <a:spcAft>
                <a:spcPts val="0"/>
              </a:spcAft>
              <a:buClr>
                <a:srgbClr val="434343"/>
              </a:buClr>
              <a:buSzPts val="3600"/>
              <a:buNone/>
              <a:defRPr sz="3600">
                <a:solidFill>
                  <a:srgbClr val="434343"/>
                </a:solidFill>
              </a:defRPr>
            </a:lvl4pPr>
            <a:lvl5pPr lvl="4" algn="ctr">
              <a:spcBef>
                <a:spcPts val="0"/>
              </a:spcBef>
              <a:spcAft>
                <a:spcPts val="0"/>
              </a:spcAft>
              <a:buClr>
                <a:srgbClr val="434343"/>
              </a:buClr>
              <a:buSzPts val="3600"/>
              <a:buNone/>
              <a:defRPr sz="3600">
                <a:solidFill>
                  <a:srgbClr val="434343"/>
                </a:solidFill>
              </a:defRPr>
            </a:lvl5pPr>
            <a:lvl6pPr lvl="5" algn="ctr">
              <a:spcBef>
                <a:spcPts val="0"/>
              </a:spcBef>
              <a:spcAft>
                <a:spcPts val="0"/>
              </a:spcAft>
              <a:buClr>
                <a:srgbClr val="434343"/>
              </a:buClr>
              <a:buSzPts val="3600"/>
              <a:buNone/>
              <a:defRPr sz="3600">
                <a:solidFill>
                  <a:srgbClr val="434343"/>
                </a:solidFill>
              </a:defRPr>
            </a:lvl6pPr>
            <a:lvl7pPr lvl="6" algn="ctr">
              <a:spcBef>
                <a:spcPts val="0"/>
              </a:spcBef>
              <a:spcAft>
                <a:spcPts val="0"/>
              </a:spcAft>
              <a:buClr>
                <a:srgbClr val="434343"/>
              </a:buClr>
              <a:buSzPts val="3600"/>
              <a:buNone/>
              <a:defRPr sz="3600">
                <a:solidFill>
                  <a:srgbClr val="434343"/>
                </a:solidFill>
              </a:defRPr>
            </a:lvl7pPr>
            <a:lvl8pPr lvl="7" algn="ctr">
              <a:spcBef>
                <a:spcPts val="0"/>
              </a:spcBef>
              <a:spcAft>
                <a:spcPts val="0"/>
              </a:spcAft>
              <a:buClr>
                <a:srgbClr val="434343"/>
              </a:buClr>
              <a:buSzPts val="3600"/>
              <a:buNone/>
              <a:defRPr sz="3600">
                <a:solidFill>
                  <a:srgbClr val="434343"/>
                </a:solidFill>
              </a:defRPr>
            </a:lvl8pPr>
            <a:lvl9pPr lvl="8" algn="ctr">
              <a:spcBef>
                <a:spcPts val="0"/>
              </a:spcBef>
              <a:spcAft>
                <a:spcPts val="0"/>
              </a:spcAft>
              <a:buClr>
                <a:srgbClr val="434343"/>
              </a:buClr>
              <a:buSzPts val="3600"/>
              <a:buNone/>
              <a:defRPr sz="3600">
                <a:solidFill>
                  <a:srgbClr val="434343"/>
                </a:solidFill>
              </a:defRPr>
            </a:lvl9pPr>
          </a:lstStyle>
          <a:p/>
        </p:txBody>
      </p:sp>
      <p:cxnSp>
        <p:nvCxnSpPr>
          <p:cNvPr id="12" name="Google Shape;12;p2"/>
          <p:cNvCxnSpPr/>
          <p:nvPr/>
        </p:nvCxnSpPr>
        <p:spPr>
          <a:xfrm>
            <a:off x="2222700" y="1860375"/>
            <a:ext cx="4698600" cy="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transition>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with vertical divider">
  <p:cSld name="BLANK_2">
    <p:spTree>
      <p:nvGrpSpPr>
        <p:cNvPr id="68" name="Shape 68"/>
        <p:cNvGrpSpPr/>
        <p:nvPr/>
      </p:nvGrpSpPr>
      <p:grpSpPr>
        <a:xfrm>
          <a:off x="0" y="0"/>
          <a:ext cx="0" cy="0"/>
          <a:chOff x="0" y="0"/>
          <a:chExt cx="0" cy="0"/>
        </a:xfrm>
      </p:grpSpPr>
      <p:sp>
        <p:nvSpPr>
          <p:cNvPr id="69" name="Google Shape;69;p11"/>
          <p:cNvSpPr/>
          <p:nvPr/>
        </p:nvSpPr>
        <p:spPr>
          <a:xfrm>
            <a:off x="543000" y="530100"/>
            <a:ext cx="8058000" cy="4083300"/>
          </a:xfrm>
          <a:prstGeom prst="rect">
            <a:avLst/>
          </a:prstGeom>
          <a:solidFill>
            <a:srgbClr val="FFFFFF"/>
          </a:solidFill>
          <a:ln>
            <a:noFill/>
          </a:ln>
          <a:effectLst>
            <a:outerShdw blurRad="14288" dist="952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0" name="Google Shape;70;p11"/>
          <p:cNvCxnSpPr/>
          <p:nvPr/>
        </p:nvCxnSpPr>
        <p:spPr>
          <a:xfrm>
            <a:off x="1333200" y="530112"/>
            <a:ext cx="0" cy="4078200"/>
          </a:xfrm>
          <a:prstGeom prst="straightConnector1">
            <a:avLst/>
          </a:prstGeom>
          <a:noFill/>
          <a:ln w="9525" cap="flat" cmpd="sng">
            <a:solidFill>
              <a:srgbClr val="D9D9D9"/>
            </a:solidFill>
            <a:prstDash val="solid"/>
            <a:round/>
            <a:headEnd type="none" w="med" len="med"/>
            <a:tailEnd type="none" w="med" len="med"/>
          </a:ln>
        </p:spPr>
      </p:cxnSp>
      <p:cxnSp>
        <p:nvCxnSpPr>
          <p:cNvPr id="71" name="Google Shape;71;p11"/>
          <p:cNvCxnSpPr/>
          <p:nvPr/>
        </p:nvCxnSpPr>
        <p:spPr>
          <a:xfrm>
            <a:off x="542850" y="1326975"/>
            <a:ext cx="796200" cy="0"/>
          </a:xfrm>
          <a:prstGeom prst="straightConnector1">
            <a:avLst/>
          </a:prstGeom>
          <a:noFill/>
          <a:ln w="9525" cap="flat" cmpd="sng">
            <a:solidFill>
              <a:srgbClr val="D9D9D9"/>
            </a:solidFill>
            <a:prstDash val="solid"/>
            <a:round/>
            <a:headEnd type="none" w="med" len="med"/>
            <a:tailEnd type="none" w="med" len="med"/>
          </a:ln>
        </p:spPr>
      </p:cxnSp>
      <p:sp>
        <p:nvSpPr>
          <p:cNvPr id="72" name="Google Shape;72;p11"/>
          <p:cNvSpPr txBox="1"/>
          <p:nvPr>
            <p:ph type="sldNum" idx="12"/>
          </p:nvPr>
        </p:nvSpPr>
        <p:spPr>
          <a:xfrm>
            <a:off x="4297650" y="4613400"/>
            <a:ext cx="548700" cy="530100"/>
          </a:xfrm>
          <a:prstGeom prst="rect">
            <a:avLst/>
          </a:prstGeom>
        </p:spPr>
        <p:txBody>
          <a:bodyPr spcFirstLastPara="1" wrap="square" lIns="91425" tIns="91425" rIns="91425" bIns="91425" anchor="ctr" anchorCtr="0">
            <a:noAutofit/>
          </a:bodyPr>
          <a:lstStyle>
            <a:lvl1pPr lvl="0" algn="ctr" rtl="0">
              <a:buNone/>
              <a:defRPr sz="1200">
                <a:solidFill>
                  <a:srgbClr val="FFFFFF"/>
                </a:solidFill>
                <a:latin typeface="Arvo" panose="02000000000000000000"/>
                <a:ea typeface="Arvo" panose="02000000000000000000"/>
                <a:cs typeface="Arvo" panose="02000000000000000000"/>
                <a:sym typeface="Arvo" panose="02000000000000000000"/>
              </a:defRPr>
            </a:lvl1pPr>
            <a:lvl2pPr lvl="1" algn="ctr" rtl="0">
              <a:buNone/>
              <a:defRPr sz="1200">
                <a:solidFill>
                  <a:srgbClr val="FFFFFF"/>
                </a:solidFill>
                <a:latin typeface="Arvo" panose="02000000000000000000"/>
                <a:ea typeface="Arvo" panose="02000000000000000000"/>
                <a:cs typeface="Arvo" panose="02000000000000000000"/>
                <a:sym typeface="Arvo" panose="02000000000000000000"/>
              </a:defRPr>
            </a:lvl2pPr>
            <a:lvl3pPr lvl="2" algn="ctr" rtl="0">
              <a:buNone/>
              <a:defRPr sz="1200">
                <a:solidFill>
                  <a:srgbClr val="FFFFFF"/>
                </a:solidFill>
                <a:latin typeface="Arvo" panose="02000000000000000000"/>
                <a:ea typeface="Arvo" panose="02000000000000000000"/>
                <a:cs typeface="Arvo" panose="02000000000000000000"/>
                <a:sym typeface="Arvo" panose="02000000000000000000"/>
              </a:defRPr>
            </a:lvl3pPr>
            <a:lvl4pPr lvl="3" algn="ctr" rtl="0">
              <a:buNone/>
              <a:defRPr sz="1200">
                <a:solidFill>
                  <a:srgbClr val="FFFFFF"/>
                </a:solidFill>
                <a:latin typeface="Arvo" panose="02000000000000000000"/>
                <a:ea typeface="Arvo" panose="02000000000000000000"/>
                <a:cs typeface="Arvo" panose="02000000000000000000"/>
                <a:sym typeface="Arvo" panose="02000000000000000000"/>
              </a:defRPr>
            </a:lvl4pPr>
            <a:lvl5pPr lvl="4" algn="ctr" rtl="0">
              <a:buNone/>
              <a:defRPr sz="1200">
                <a:solidFill>
                  <a:srgbClr val="FFFFFF"/>
                </a:solidFill>
                <a:latin typeface="Arvo" panose="02000000000000000000"/>
                <a:ea typeface="Arvo" panose="02000000000000000000"/>
                <a:cs typeface="Arvo" panose="02000000000000000000"/>
                <a:sym typeface="Arvo" panose="02000000000000000000"/>
              </a:defRPr>
            </a:lvl5pPr>
            <a:lvl6pPr lvl="5" algn="ctr" rtl="0">
              <a:buNone/>
              <a:defRPr sz="1200">
                <a:solidFill>
                  <a:srgbClr val="FFFFFF"/>
                </a:solidFill>
                <a:latin typeface="Arvo" panose="02000000000000000000"/>
                <a:ea typeface="Arvo" panose="02000000000000000000"/>
                <a:cs typeface="Arvo" panose="02000000000000000000"/>
                <a:sym typeface="Arvo" panose="02000000000000000000"/>
              </a:defRPr>
            </a:lvl6pPr>
            <a:lvl7pPr lvl="6" algn="ctr" rtl="0">
              <a:buNone/>
              <a:defRPr sz="1200">
                <a:solidFill>
                  <a:srgbClr val="FFFFFF"/>
                </a:solidFill>
                <a:latin typeface="Arvo" panose="02000000000000000000"/>
                <a:ea typeface="Arvo" panose="02000000000000000000"/>
                <a:cs typeface="Arvo" panose="02000000000000000000"/>
                <a:sym typeface="Arvo" panose="02000000000000000000"/>
              </a:defRPr>
            </a:lvl7pPr>
            <a:lvl8pPr lvl="7" algn="ctr" rtl="0">
              <a:buNone/>
              <a:defRPr sz="1200">
                <a:solidFill>
                  <a:srgbClr val="FFFFFF"/>
                </a:solidFill>
                <a:latin typeface="Arvo" panose="02000000000000000000"/>
                <a:ea typeface="Arvo" panose="02000000000000000000"/>
                <a:cs typeface="Arvo" panose="02000000000000000000"/>
                <a:sym typeface="Arvo" panose="02000000000000000000"/>
              </a:defRPr>
            </a:lvl8pPr>
            <a:lvl9pPr lvl="8" algn="ctr" rtl="0">
              <a:buNone/>
              <a:defRPr sz="1200">
                <a:solidFill>
                  <a:srgbClr val="FFFFFF"/>
                </a:solidFill>
                <a:latin typeface="Arvo" panose="02000000000000000000"/>
                <a:ea typeface="Arvo" panose="02000000000000000000"/>
                <a:cs typeface="Arvo" panose="02000000000000000000"/>
                <a:sym typeface="Arvo" panose="02000000000000000000"/>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p:cSld name="BLANK_2_1">
    <p:spTree>
      <p:nvGrpSpPr>
        <p:cNvPr id="73" name="Shape 73"/>
        <p:cNvGrpSpPr/>
        <p:nvPr/>
      </p:nvGrpSpPr>
      <p:grpSpPr>
        <a:xfrm>
          <a:off x="0" y="0"/>
          <a:ext cx="0" cy="0"/>
          <a:chOff x="0" y="0"/>
          <a:chExt cx="0" cy="0"/>
        </a:xfrm>
      </p:grpSpPr>
      <p:sp>
        <p:nvSpPr>
          <p:cNvPr id="74" name="Google Shape;74;p12"/>
          <p:cNvSpPr/>
          <p:nvPr/>
        </p:nvSpPr>
        <p:spPr>
          <a:xfrm>
            <a:off x="543000" y="530100"/>
            <a:ext cx="8058000" cy="4083300"/>
          </a:xfrm>
          <a:prstGeom prst="rect">
            <a:avLst/>
          </a:prstGeom>
          <a:solidFill>
            <a:srgbClr val="FFFFFF"/>
          </a:solidFill>
          <a:ln>
            <a:noFill/>
          </a:ln>
          <a:effectLst>
            <a:outerShdw blurRad="14288" dist="952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12"/>
          <p:cNvSpPr txBox="1"/>
          <p:nvPr>
            <p:ph type="sldNum" idx="12"/>
          </p:nvPr>
        </p:nvSpPr>
        <p:spPr>
          <a:xfrm>
            <a:off x="4297650" y="4613400"/>
            <a:ext cx="548700" cy="530100"/>
          </a:xfrm>
          <a:prstGeom prst="rect">
            <a:avLst/>
          </a:prstGeom>
        </p:spPr>
        <p:txBody>
          <a:bodyPr spcFirstLastPara="1" wrap="square" lIns="91425" tIns="91425" rIns="91425" bIns="91425" anchor="ctr" anchorCtr="0">
            <a:noAutofit/>
          </a:bodyPr>
          <a:lstStyle>
            <a:lvl1pPr lvl="0" algn="ctr" rtl="0">
              <a:buNone/>
              <a:defRPr sz="1200">
                <a:solidFill>
                  <a:srgbClr val="FFFFFF"/>
                </a:solidFill>
                <a:latin typeface="Arvo" panose="02000000000000000000"/>
                <a:ea typeface="Arvo" panose="02000000000000000000"/>
                <a:cs typeface="Arvo" panose="02000000000000000000"/>
                <a:sym typeface="Arvo" panose="02000000000000000000"/>
              </a:defRPr>
            </a:lvl1pPr>
            <a:lvl2pPr lvl="1" algn="ctr" rtl="0">
              <a:buNone/>
              <a:defRPr sz="1200">
                <a:solidFill>
                  <a:srgbClr val="FFFFFF"/>
                </a:solidFill>
                <a:latin typeface="Arvo" panose="02000000000000000000"/>
                <a:ea typeface="Arvo" panose="02000000000000000000"/>
                <a:cs typeface="Arvo" panose="02000000000000000000"/>
                <a:sym typeface="Arvo" panose="02000000000000000000"/>
              </a:defRPr>
            </a:lvl2pPr>
            <a:lvl3pPr lvl="2" algn="ctr" rtl="0">
              <a:buNone/>
              <a:defRPr sz="1200">
                <a:solidFill>
                  <a:srgbClr val="FFFFFF"/>
                </a:solidFill>
                <a:latin typeface="Arvo" panose="02000000000000000000"/>
                <a:ea typeface="Arvo" panose="02000000000000000000"/>
                <a:cs typeface="Arvo" panose="02000000000000000000"/>
                <a:sym typeface="Arvo" panose="02000000000000000000"/>
              </a:defRPr>
            </a:lvl3pPr>
            <a:lvl4pPr lvl="3" algn="ctr" rtl="0">
              <a:buNone/>
              <a:defRPr sz="1200">
                <a:solidFill>
                  <a:srgbClr val="FFFFFF"/>
                </a:solidFill>
                <a:latin typeface="Arvo" panose="02000000000000000000"/>
                <a:ea typeface="Arvo" panose="02000000000000000000"/>
                <a:cs typeface="Arvo" panose="02000000000000000000"/>
                <a:sym typeface="Arvo" panose="02000000000000000000"/>
              </a:defRPr>
            </a:lvl4pPr>
            <a:lvl5pPr lvl="4" algn="ctr" rtl="0">
              <a:buNone/>
              <a:defRPr sz="1200">
                <a:solidFill>
                  <a:srgbClr val="FFFFFF"/>
                </a:solidFill>
                <a:latin typeface="Arvo" panose="02000000000000000000"/>
                <a:ea typeface="Arvo" panose="02000000000000000000"/>
                <a:cs typeface="Arvo" panose="02000000000000000000"/>
                <a:sym typeface="Arvo" panose="02000000000000000000"/>
              </a:defRPr>
            </a:lvl5pPr>
            <a:lvl6pPr lvl="5" algn="ctr" rtl="0">
              <a:buNone/>
              <a:defRPr sz="1200">
                <a:solidFill>
                  <a:srgbClr val="FFFFFF"/>
                </a:solidFill>
                <a:latin typeface="Arvo" panose="02000000000000000000"/>
                <a:ea typeface="Arvo" panose="02000000000000000000"/>
                <a:cs typeface="Arvo" panose="02000000000000000000"/>
                <a:sym typeface="Arvo" panose="02000000000000000000"/>
              </a:defRPr>
            </a:lvl6pPr>
            <a:lvl7pPr lvl="6" algn="ctr" rtl="0">
              <a:buNone/>
              <a:defRPr sz="1200">
                <a:solidFill>
                  <a:srgbClr val="FFFFFF"/>
                </a:solidFill>
                <a:latin typeface="Arvo" panose="02000000000000000000"/>
                <a:ea typeface="Arvo" panose="02000000000000000000"/>
                <a:cs typeface="Arvo" panose="02000000000000000000"/>
                <a:sym typeface="Arvo" panose="02000000000000000000"/>
              </a:defRPr>
            </a:lvl7pPr>
            <a:lvl8pPr lvl="7" algn="ctr" rtl="0">
              <a:buNone/>
              <a:defRPr sz="1200">
                <a:solidFill>
                  <a:srgbClr val="FFFFFF"/>
                </a:solidFill>
                <a:latin typeface="Arvo" panose="02000000000000000000"/>
                <a:ea typeface="Arvo" panose="02000000000000000000"/>
                <a:cs typeface="Arvo" panose="02000000000000000000"/>
                <a:sym typeface="Arvo" panose="02000000000000000000"/>
              </a:defRPr>
            </a:lvl8pPr>
            <a:lvl9pPr lvl="8" algn="ctr" rtl="0">
              <a:buNone/>
              <a:defRPr sz="1200">
                <a:solidFill>
                  <a:srgbClr val="FFFFFF"/>
                </a:solidFill>
                <a:latin typeface="Arvo" panose="02000000000000000000"/>
                <a:ea typeface="Arvo" panose="02000000000000000000"/>
                <a:cs typeface="Arvo" panose="02000000000000000000"/>
                <a:sym typeface="Arvo" panose="02000000000000000000"/>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background only">
  <p:cSld name="BLANK_1">
    <p:spTree>
      <p:nvGrpSpPr>
        <p:cNvPr id="76" name="Shape 76"/>
        <p:cNvGrpSpPr/>
        <p:nvPr/>
      </p:nvGrpSpPr>
      <p:grpSpPr>
        <a:xfrm>
          <a:off x="0" y="0"/>
          <a:ext cx="0" cy="0"/>
          <a:chOff x="0" y="0"/>
          <a:chExt cx="0" cy="0"/>
        </a:xfrm>
      </p:grpSpPr>
      <p:sp>
        <p:nvSpPr>
          <p:cNvPr id="77" name="Google Shape;77;p13"/>
          <p:cNvSpPr txBox="1"/>
          <p:nvPr>
            <p:ph type="sldNum" idx="12"/>
          </p:nvPr>
        </p:nvSpPr>
        <p:spPr>
          <a:xfrm>
            <a:off x="4297650" y="4613400"/>
            <a:ext cx="548700" cy="530100"/>
          </a:xfrm>
          <a:prstGeom prst="rect">
            <a:avLst/>
          </a:prstGeom>
        </p:spPr>
        <p:txBody>
          <a:bodyPr spcFirstLastPara="1" wrap="square" lIns="91425" tIns="91425" rIns="91425" bIns="91425" anchor="ctr" anchorCtr="0">
            <a:noAutofit/>
          </a:bodyPr>
          <a:lstStyle>
            <a:lvl1pPr lvl="0" algn="ctr" rtl="0">
              <a:buNone/>
              <a:defRPr sz="1200">
                <a:solidFill>
                  <a:srgbClr val="FFFFFF"/>
                </a:solidFill>
                <a:latin typeface="Arvo" panose="02000000000000000000"/>
                <a:ea typeface="Arvo" panose="02000000000000000000"/>
                <a:cs typeface="Arvo" panose="02000000000000000000"/>
                <a:sym typeface="Arvo" panose="02000000000000000000"/>
              </a:defRPr>
            </a:lvl1pPr>
            <a:lvl2pPr lvl="1" algn="ctr" rtl="0">
              <a:buNone/>
              <a:defRPr sz="1200">
                <a:solidFill>
                  <a:srgbClr val="FFFFFF"/>
                </a:solidFill>
                <a:latin typeface="Arvo" panose="02000000000000000000"/>
                <a:ea typeface="Arvo" panose="02000000000000000000"/>
                <a:cs typeface="Arvo" panose="02000000000000000000"/>
                <a:sym typeface="Arvo" panose="02000000000000000000"/>
              </a:defRPr>
            </a:lvl2pPr>
            <a:lvl3pPr lvl="2" algn="ctr" rtl="0">
              <a:buNone/>
              <a:defRPr sz="1200">
                <a:solidFill>
                  <a:srgbClr val="FFFFFF"/>
                </a:solidFill>
                <a:latin typeface="Arvo" panose="02000000000000000000"/>
                <a:ea typeface="Arvo" panose="02000000000000000000"/>
                <a:cs typeface="Arvo" panose="02000000000000000000"/>
                <a:sym typeface="Arvo" panose="02000000000000000000"/>
              </a:defRPr>
            </a:lvl3pPr>
            <a:lvl4pPr lvl="3" algn="ctr" rtl="0">
              <a:buNone/>
              <a:defRPr sz="1200">
                <a:solidFill>
                  <a:srgbClr val="FFFFFF"/>
                </a:solidFill>
                <a:latin typeface="Arvo" panose="02000000000000000000"/>
                <a:ea typeface="Arvo" panose="02000000000000000000"/>
                <a:cs typeface="Arvo" panose="02000000000000000000"/>
                <a:sym typeface="Arvo" panose="02000000000000000000"/>
              </a:defRPr>
            </a:lvl4pPr>
            <a:lvl5pPr lvl="4" algn="ctr" rtl="0">
              <a:buNone/>
              <a:defRPr sz="1200">
                <a:solidFill>
                  <a:srgbClr val="FFFFFF"/>
                </a:solidFill>
                <a:latin typeface="Arvo" panose="02000000000000000000"/>
                <a:ea typeface="Arvo" panose="02000000000000000000"/>
                <a:cs typeface="Arvo" panose="02000000000000000000"/>
                <a:sym typeface="Arvo" panose="02000000000000000000"/>
              </a:defRPr>
            </a:lvl5pPr>
            <a:lvl6pPr lvl="5" algn="ctr" rtl="0">
              <a:buNone/>
              <a:defRPr sz="1200">
                <a:solidFill>
                  <a:srgbClr val="FFFFFF"/>
                </a:solidFill>
                <a:latin typeface="Arvo" panose="02000000000000000000"/>
                <a:ea typeface="Arvo" panose="02000000000000000000"/>
                <a:cs typeface="Arvo" panose="02000000000000000000"/>
                <a:sym typeface="Arvo" panose="02000000000000000000"/>
              </a:defRPr>
            </a:lvl6pPr>
            <a:lvl7pPr lvl="6" algn="ctr" rtl="0">
              <a:buNone/>
              <a:defRPr sz="1200">
                <a:solidFill>
                  <a:srgbClr val="FFFFFF"/>
                </a:solidFill>
                <a:latin typeface="Arvo" panose="02000000000000000000"/>
                <a:ea typeface="Arvo" panose="02000000000000000000"/>
                <a:cs typeface="Arvo" panose="02000000000000000000"/>
                <a:sym typeface="Arvo" panose="02000000000000000000"/>
              </a:defRPr>
            </a:lvl7pPr>
            <a:lvl8pPr lvl="7" algn="ctr" rtl="0">
              <a:buNone/>
              <a:defRPr sz="1200">
                <a:solidFill>
                  <a:srgbClr val="FFFFFF"/>
                </a:solidFill>
                <a:latin typeface="Arvo" panose="02000000000000000000"/>
                <a:ea typeface="Arvo" panose="02000000000000000000"/>
                <a:cs typeface="Arvo" panose="02000000000000000000"/>
                <a:sym typeface="Arvo" panose="02000000000000000000"/>
              </a:defRPr>
            </a:lvl8pPr>
            <a:lvl9pPr lvl="8" algn="ctr" rtl="0">
              <a:buNone/>
              <a:defRPr sz="1200">
                <a:solidFill>
                  <a:srgbClr val="FFFFFF"/>
                </a:solidFill>
                <a:latin typeface="Arvo" panose="02000000000000000000"/>
                <a:ea typeface="Arvo" panose="02000000000000000000"/>
                <a:cs typeface="Arvo" panose="02000000000000000000"/>
                <a:sym typeface="Arvo" panose="02000000000000000000"/>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3" name="Shape 13"/>
        <p:cNvGrpSpPr/>
        <p:nvPr/>
      </p:nvGrpSpPr>
      <p:grpSpPr>
        <a:xfrm>
          <a:off x="0" y="0"/>
          <a:ext cx="0" cy="0"/>
          <a:chOff x="0" y="0"/>
          <a:chExt cx="0" cy="0"/>
        </a:xfrm>
      </p:grpSpPr>
      <p:sp>
        <p:nvSpPr>
          <p:cNvPr id="14" name="Google Shape;14;p3"/>
          <p:cNvSpPr/>
          <p:nvPr/>
        </p:nvSpPr>
        <p:spPr>
          <a:xfrm>
            <a:off x="1007250" y="1990425"/>
            <a:ext cx="7129500" cy="1159800"/>
          </a:xfrm>
          <a:prstGeom prst="rect">
            <a:avLst/>
          </a:prstGeom>
          <a:solidFill>
            <a:srgbClr val="FFFFFF"/>
          </a:solidFill>
          <a:ln>
            <a:noFill/>
          </a:ln>
          <a:effectLst>
            <a:outerShdw blurRad="14288" dist="952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3"/>
          <p:cNvSpPr txBox="1"/>
          <p:nvPr>
            <p:ph type="ctrTitle"/>
          </p:nvPr>
        </p:nvSpPr>
        <p:spPr>
          <a:xfrm>
            <a:off x="2503150" y="1991850"/>
            <a:ext cx="5633400" cy="1158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434343"/>
              </a:buClr>
              <a:buSzPts val="1800"/>
              <a:buNone/>
              <a:defRPr sz="1800" b="0">
                <a:solidFill>
                  <a:srgbClr val="434343"/>
                </a:solidFill>
              </a:defRPr>
            </a:lvl1pPr>
            <a:lvl2pPr lvl="1" rtl="0">
              <a:spcBef>
                <a:spcPts val="0"/>
              </a:spcBef>
              <a:spcAft>
                <a:spcPts val="0"/>
              </a:spcAft>
              <a:buClr>
                <a:srgbClr val="434343"/>
              </a:buClr>
              <a:buSzPts val="1800"/>
              <a:buNone/>
              <a:defRPr sz="1800" b="0">
                <a:solidFill>
                  <a:srgbClr val="434343"/>
                </a:solidFill>
              </a:defRPr>
            </a:lvl2pPr>
            <a:lvl3pPr lvl="2" rtl="0">
              <a:spcBef>
                <a:spcPts val="0"/>
              </a:spcBef>
              <a:spcAft>
                <a:spcPts val="0"/>
              </a:spcAft>
              <a:buClr>
                <a:srgbClr val="434343"/>
              </a:buClr>
              <a:buSzPts val="1800"/>
              <a:buNone/>
              <a:defRPr sz="1800" b="0">
                <a:solidFill>
                  <a:srgbClr val="434343"/>
                </a:solidFill>
              </a:defRPr>
            </a:lvl3pPr>
            <a:lvl4pPr lvl="3" rtl="0">
              <a:spcBef>
                <a:spcPts val="0"/>
              </a:spcBef>
              <a:spcAft>
                <a:spcPts val="0"/>
              </a:spcAft>
              <a:buClr>
                <a:srgbClr val="434343"/>
              </a:buClr>
              <a:buSzPts val="1800"/>
              <a:buNone/>
              <a:defRPr sz="1800" b="0">
                <a:solidFill>
                  <a:srgbClr val="434343"/>
                </a:solidFill>
              </a:defRPr>
            </a:lvl4pPr>
            <a:lvl5pPr lvl="4" rtl="0">
              <a:spcBef>
                <a:spcPts val="0"/>
              </a:spcBef>
              <a:spcAft>
                <a:spcPts val="0"/>
              </a:spcAft>
              <a:buClr>
                <a:srgbClr val="434343"/>
              </a:buClr>
              <a:buSzPts val="1800"/>
              <a:buNone/>
              <a:defRPr sz="1800" b="0">
                <a:solidFill>
                  <a:srgbClr val="434343"/>
                </a:solidFill>
              </a:defRPr>
            </a:lvl5pPr>
            <a:lvl6pPr lvl="5" rtl="0">
              <a:spcBef>
                <a:spcPts val="0"/>
              </a:spcBef>
              <a:spcAft>
                <a:spcPts val="0"/>
              </a:spcAft>
              <a:buClr>
                <a:srgbClr val="434343"/>
              </a:buClr>
              <a:buSzPts val="1800"/>
              <a:buNone/>
              <a:defRPr sz="1800" b="0">
                <a:solidFill>
                  <a:srgbClr val="434343"/>
                </a:solidFill>
              </a:defRPr>
            </a:lvl6pPr>
            <a:lvl7pPr lvl="6" rtl="0">
              <a:spcBef>
                <a:spcPts val="0"/>
              </a:spcBef>
              <a:spcAft>
                <a:spcPts val="0"/>
              </a:spcAft>
              <a:buClr>
                <a:srgbClr val="434343"/>
              </a:buClr>
              <a:buSzPts val="1800"/>
              <a:buNone/>
              <a:defRPr sz="1800" b="0">
                <a:solidFill>
                  <a:srgbClr val="434343"/>
                </a:solidFill>
              </a:defRPr>
            </a:lvl7pPr>
            <a:lvl8pPr lvl="7" rtl="0">
              <a:spcBef>
                <a:spcPts val="0"/>
              </a:spcBef>
              <a:spcAft>
                <a:spcPts val="0"/>
              </a:spcAft>
              <a:buClr>
                <a:srgbClr val="434343"/>
              </a:buClr>
              <a:buSzPts val="1800"/>
              <a:buNone/>
              <a:defRPr sz="1800" b="0">
                <a:solidFill>
                  <a:srgbClr val="434343"/>
                </a:solidFill>
              </a:defRPr>
            </a:lvl8pPr>
            <a:lvl9pPr lvl="8" rtl="0">
              <a:spcBef>
                <a:spcPts val="0"/>
              </a:spcBef>
              <a:spcAft>
                <a:spcPts val="0"/>
              </a:spcAft>
              <a:buClr>
                <a:srgbClr val="434343"/>
              </a:buClr>
              <a:buSzPts val="1800"/>
              <a:buNone/>
              <a:defRPr sz="1800" b="0">
                <a:solidFill>
                  <a:srgbClr val="434343"/>
                </a:solidFill>
              </a:defRPr>
            </a:lvl9pPr>
          </a:lstStyle>
          <a:p/>
        </p:txBody>
      </p:sp>
      <p:sp>
        <p:nvSpPr>
          <p:cNvPr id="16" name="Google Shape;16;p3"/>
          <p:cNvSpPr txBox="1"/>
          <p:nvPr>
            <p:ph type="subTitle" idx="1"/>
          </p:nvPr>
        </p:nvSpPr>
        <p:spPr>
          <a:xfrm>
            <a:off x="1007250" y="1990423"/>
            <a:ext cx="1164000" cy="1159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CCCCCC"/>
              </a:buClr>
              <a:buSzPts val="2000"/>
              <a:buFont typeface="Arvo" panose="02000000000000000000"/>
              <a:buNone/>
              <a:defRPr sz="2000" b="1">
                <a:solidFill>
                  <a:srgbClr val="CCCCCC"/>
                </a:solidFill>
                <a:latin typeface="Arvo" panose="02000000000000000000"/>
                <a:ea typeface="Arvo" panose="02000000000000000000"/>
                <a:cs typeface="Arvo" panose="02000000000000000000"/>
                <a:sym typeface="Arvo" panose="02000000000000000000"/>
              </a:defRPr>
            </a:lvl1pPr>
            <a:lvl2pPr lvl="1" algn="ctr" rtl="0">
              <a:spcBef>
                <a:spcPts val="0"/>
              </a:spcBef>
              <a:spcAft>
                <a:spcPts val="0"/>
              </a:spcAft>
              <a:buClr>
                <a:srgbClr val="CCCCCC"/>
              </a:buClr>
              <a:buSzPts val="2000"/>
              <a:buFont typeface="Arvo" panose="02000000000000000000"/>
              <a:buNone/>
              <a:defRPr sz="2000" b="1">
                <a:solidFill>
                  <a:srgbClr val="CCCCCC"/>
                </a:solidFill>
                <a:latin typeface="Arvo" panose="02000000000000000000"/>
                <a:ea typeface="Arvo" panose="02000000000000000000"/>
                <a:cs typeface="Arvo" panose="02000000000000000000"/>
                <a:sym typeface="Arvo" panose="02000000000000000000"/>
              </a:defRPr>
            </a:lvl2pPr>
            <a:lvl3pPr lvl="2" algn="ctr" rtl="0">
              <a:spcBef>
                <a:spcPts val="0"/>
              </a:spcBef>
              <a:spcAft>
                <a:spcPts val="0"/>
              </a:spcAft>
              <a:buClr>
                <a:srgbClr val="CCCCCC"/>
              </a:buClr>
              <a:buSzPts val="2000"/>
              <a:buFont typeface="Arvo" panose="02000000000000000000"/>
              <a:buNone/>
              <a:defRPr sz="2000" b="1">
                <a:solidFill>
                  <a:srgbClr val="CCCCCC"/>
                </a:solidFill>
                <a:latin typeface="Arvo" panose="02000000000000000000"/>
                <a:ea typeface="Arvo" panose="02000000000000000000"/>
                <a:cs typeface="Arvo" panose="02000000000000000000"/>
                <a:sym typeface="Arvo" panose="02000000000000000000"/>
              </a:defRPr>
            </a:lvl3pPr>
            <a:lvl4pPr lvl="3" algn="ctr" rtl="0">
              <a:spcBef>
                <a:spcPts val="0"/>
              </a:spcBef>
              <a:spcAft>
                <a:spcPts val="0"/>
              </a:spcAft>
              <a:buClr>
                <a:srgbClr val="CCCCCC"/>
              </a:buClr>
              <a:buSzPts val="2000"/>
              <a:buFont typeface="Arvo" panose="02000000000000000000"/>
              <a:buNone/>
              <a:defRPr sz="2000" b="1">
                <a:solidFill>
                  <a:srgbClr val="CCCCCC"/>
                </a:solidFill>
                <a:latin typeface="Arvo" panose="02000000000000000000"/>
                <a:ea typeface="Arvo" panose="02000000000000000000"/>
                <a:cs typeface="Arvo" panose="02000000000000000000"/>
                <a:sym typeface="Arvo" panose="02000000000000000000"/>
              </a:defRPr>
            </a:lvl4pPr>
            <a:lvl5pPr lvl="4" algn="ctr" rtl="0">
              <a:spcBef>
                <a:spcPts val="0"/>
              </a:spcBef>
              <a:spcAft>
                <a:spcPts val="0"/>
              </a:spcAft>
              <a:buClr>
                <a:srgbClr val="CCCCCC"/>
              </a:buClr>
              <a:buSzPts val="2000"/>
              <a:buFont typeface="Arvo" panose="02000000000000000000"/>
              <a:buNone/>
              <a:defRPr sz="2000" b="1">
                <a:solidFill>
                  <a:srgbClr val="CCCCCC"/>
                </a:solidFill>
                <a:latin typeface="Arvo" panose="02000000000000000000"/>
                <a:ea typeface="Arvo" panose="02000000000000000000"/>
                <a:cs typeface="Arvo" panose="02000000000000000000"/>
                <a:sym typeface="Arvo" panose="02000000000000000000"/>
              </a:defRPr>
            </a:lvl5pPr>
            <a:lvl6pPr lvl="5" algn="ctr" rtl="0">
              <a:spcBef>
                <a:spcPts val="0"/>
              </a:spcBef>
              <a:spcAft>
                <a:spcPts val="0"/>
              </a:spcAft>
              <a:buClr>
                <a:srgbClr val="CCCCCC"/>
              </a:buClr>
              <a:buSzPts val="2000"/>
              <a:buFont typeface="Arvo" panose="02000000000000000000"/>
              <a:buNone/>
              <a:defRPr sz="2000" b="1">
                <a:solidFill>
                  <a:srgbClr val="CCCCCC"/>
                </a:solidFill>
                <a:latin typeface="Arvo" panose="02000000000000000000"/>
                <a:ea typeface="Arvo" panose="02000000000000000000"/>
                <a:cs typeface="Arvo" panose="02000000000000000000"/>
                <a:sym typeface="Arvo" panose="02000000000000000000"/>
              </a:defRPr>
            </a:lvl6pPr>
            <a:lvl7pPr lvl="6" algn="ctr" rtl="0">
              <a:spcBef>
                <a:spcPts val="0"/>
              </a:spcBef>
              <a:spcAft>
                <a:spcPts val="0"/>
              </a:spcAft>
              <a:buClr>
                <a:srgbClr val="CCCCCC"/>
              </a:buClr>
              <a:buSzPts val="2000"/>
              <a:buFont typeface="Arvo" panose="02000000000000000000"/>
              <a:buNone/>
              <a:defRPr sz="2000" b="1">
                <a:solidFill>
                  <a:srgbClr val="CCCCCC"/>
                </a:solidFill>
                <a:latin typeface="Arvo" panose="02000000000000000000"/>
                <a:ea typeface="Arvo" panose="02000000000000000000"/>
                <a:cs typeface="Arvo" panose="02000000000000000000"/>
                <a:sym typeface="Arvo" panose="02000000000000000000"/>
              </a:defRPr>
            </a:lvl7pPr>
            <a:lvl8pPr lvl="7" algn="ctr" rtl="0">
              <a:spcBef>
                <a:spcPts val="0"/>
              </a:spcBef>
              <a:spcAft>
                <a:spcPts val="0"/>
              </a:spcAft>
              <a:buClr>
                <a:srgbClr val="CCCCCC"/>
              </a:buClr>
              <a:buSzPts val="2000"/>
              <a:buFont typeface="Arvo" panose="02000000000000000000"/>
              <a:buNone/>
              <a:defRPr sz="2000" b="1">
                <a:solidFill>
                  <a:srgbClr val="CCCCCC"/>
                </a:solidFill>
                <a:latin typeface="Arvo" panose="02000000000000000000"/>
                <a:ea typeface="Arvo" panose="02000000000000000000"/>
                <a:cs typeface="Arvo" panose="02000000000000000000"/>
                <a:sym typeface="Arvo" panose="02000000000000000000"/>
              </a:defRPr>
            </a:lvl8pPr>
            <a:lvl9pPr lvl="8" algn="ctr" rtl="0">
              <a:spcBef>
                <a:spcPts val="0"/>
              </a:spcBef>
              <a:spcAft>
                <a:spcPts val="0"/>
              </a:spcAft>
              <a:buClr>
                <a:srgbClr val="CCCCCC"/>
              </a:buClr>
              <a:buSzPts val="2000"/>
              <a:buFont typeface="Arvo" panose="02000000000000000000"/>
              <a:buNone/>
              <a:defRPr sz="2000" b="1">
                <a:solidFill>
                  <a:srgbClr val="CCCCCC"/>
                </a:solidFill>
                <a:latin typeface="Arvo" panose="02000000000000000000"/>
                <a:ea typeface="Arvo" panose="02000000000000000000"/>
                <a:cs typeface="Arvo" panose="02000000000000000000"/>
                <a:sym typeface="Arvo" panose="02000000000000000000"/>
              </a:defRPr>
            </a:lvl9pPr>
          </a:lstStyle>
          <a:p/>
        </p:txBody>
      </p:sp>
      <p:cxnSp>
        <p:nvCxnSpPr>
          <p:cNvPr id="17" name="Google Shape;17;p3"/>
          <p:cNvCxnSpPr/>
          <p:nvPr/>
        </p:nvCxnSpPr>
        <p:spPr>
          <a:xfrm>
            <a:off x="2171400" y="1990437"/>
            <a:ext cx="0" cy="1158000"/>
          </a:xfrm>
          <a:prstGeom prst="straightConnector1">
            <a:avLst/>
          </a:prstGeom>
          <a:noFill/>
          <a:ln w="9525" cap="flat" cmpd="sng">
            <a:solidFill>
              <a:srgbClr val="D9D9D9"/>
            </a:solidFill>
            <a:prstDash val="solid"/>
            <a:round/>
            <a:headEnd type="none" w="med" len="med"/>
            <a:tailEnd type="none" w="med" len="med"/>
          </a:ln>
        </p:spPr>
      </p:cxnSp>
      <p:sp>
        <p:nvSpPr>
          <p:cNvPr id="18" name="Google Shape;18;p3"/>
          <p:cNvSpPr txBox="1"/>
          <p:nvPr>
            <p:ph type="sldNum" idx="12"/>
          </p:nvPr>
        </p:nvSpPr>
        <p:spPr>
          <a:xfrm>
            <a:off x="4297650" y="4613400"/>
            <a:ext cx="548700" cy="530100"/>
          </a:xfrm>
          <a:prstGeom prst="rect">
            <a:avLst/>
          </a:prstGeom>
        </p:spPr>
        <p:txBody>
          <a:bodyPr spcFirstLastPara="1" wrap="square" lIns="91425" tIns="91425" rIns="91425" bIns="91425" anchor="ctr" anchorCtr="0">
            <a:noAutofit/>
          </a:bodyPr>
          <a:lstStyle>
            <a:lvl1pPr lvl="0" algn="ctr" rtl="0">
              <a:buNone/>
              <a:defRPr sz="1200">
                <a:solidFill>
                  <a:srgbClr val="FFFFFF"/>
                </a:solidFill>
                <a:latin typeface="Arvo" panose="02000000000000000000"/>
                <a:ea typeface="Arvo" panose="02000000000000000000"/>
                <a:cs typeface="Arvo" panose="02000000000000000000"/>
                <a:sym typeface="Arvo" panose="02000000000000000000"/>
              </a:defRPr>
            </a:lvl1pPr>
            <a:lvl2pPr lvl="1" algn="ctr" rtl="0">
              <a:buNone/>
              <a:defRPr sz="1200">
                <a:solidFill>
                  <a:srgbClr val="FFFFFF"/>
                </a:solidFill>
                <a:latin typeface="Arvo" panose="02000000000000000000"/>
                <a:ea typeface="Arvo" panose="02000000000000000000"/>
                <a:cs typeface="Arvo" panose="02000000000000000000"/>
                <a:sym typeface="Arvo" panose="02000000000000000000"/>
              </a:defRPr>
            </a:lvl2pPr>
            <a:lvl3pPr lvl="2" algn="ctr" rtl="0">
              <a:buNone/>
              <a:defRPr sz="1200">
                <a:solidFill>
                  <a:srgbClr val="FFFFFF"/>
                </a:solidFill>
                <a:latin typeface="Arvo" panose="02000000000000000000"/>
                <a:ea typeface="Arvo" panose="02000000000000000000"/>
                <a:cs typeface="Arvo" panose="02000000000000000000"/>
                <a:sym typeface="Arvo" panose="02000000000000000000"/>
              </a:defRPr>
            </a:lvl3pPr>
            <a:lvl4pPr lvl="3" algn="ctr" rtl="0">
              <a:buNone/>
              <a:defRPr sz="1200">
                <a:solidFill>
                  <a:srgbClr val="FFFFFF"/>
                </a:solidFill>
                <a:latin typeface="Arvo" panose="02000000000000000000"/>
                <a:ea typeface="Arvo" panose="02000000000000000000"/>
                <a:cs typeface="Arvo" panose="02000000000000000000"/>
                <a:sym typeface="Arvo" panose="02000000000000000000"/>
              </a:defRPr>
            </a:lvl4pPr>
            <a:lvl5pPr lvl="4" algn="ctr" rtl="0">
              <a:buNone/>
              <a:defRPr sz="1200">
                <a:solidFill>
                  <a:srgbClr val="FFFFFF"/>
                </a:solidFill>
                <a:latin typeface="Arvo" panose="02000000000000000000"/>
                <a:ea typeface="Arvo" panose="02000000000000000000"/>
                <a:cs typeface="Arvo" panose="02000000000000000000"/>
                <a:sym typeface="Arvo" panose="02000000000000000000"/>
              </a:defRPr>
            </a:lvl5pPr>
            <a:lvl6pPr lvl="5" algn="ctr" rtl="0">
              <a:buNone/>
              <a:defRPr sz="1200">
                <a:solidFill>
                  <a:srgbClr val="FFFFFF"/>
                </a:solidFill>
                <a:latin typeface="Arvo" panose="02000000000000000000"/>
                <a:ea typeface="Arvo" panose="02000000000000000000"/>
                <a:cs typeface="Arvo" panose="02000000000000000000"/>
                <a:sym typeface="Arvo" panose="02000000000000000000"/>
              </a:defRPr>
            </a:lvl6pPr>
            <a:lvl7pPr lvl="6" algn="ctr" rtl="0">
              <a:buNone/>
              <a:defRPr sz="1200">
                <a:solidFill>
                  <a:srgbClr val="FFFFFF"/>
                </a:solidFill>
                <a:latin typeface="Arvo" panose="02000000000000000000"/>
                <a:ea typeface="Arvo" panose="02000000000000000000"/>
                <a:cs typeface="Arvo" panose="02000000000000000000"/>
                <a:sym typeface="Arvo" panose="02000000000000000000"/>
              </a:defRPr>
            </a:lvl7pPr>
            <a:lvl8pPr lvl="7" algn="ctr" rtl="0">
              <a:buNone/>
              <a:defRPr sz="1200">
                <a:solidFill>
                  <a:srgbClr val="FFFFFF"/>
                </a:solidFill>
                <a:latin typeface="Arvo" panose="02000000000000000000"/>
                <a:ea typeface="Arvo" panose="02000000000000000000"/>
                <a:cs typeface="Arvo" panose="02000000000000000000"/>
                <a:sym typeface="Arvo" panose="02000000000000000000"/>
              </a:defRPr>
            </a:lvl8pPr>
            <a:lvl9pPr lvl="8" algn="ctr" rtl="0">
              <a:buNone/>
              <a:defRPr sz="1200">
                <a:solidFill>
                  <a:srgbClr val="FFFFFF"/>
                </a:solidFill>
                <a:latin typeface="Arvo" panose="02000000000000000000"/>
                <a:ea typeface="Arvo" panose="02000000000000000000"/>
                <a:cs typeface="Arvo" panose="02000000000000000000"/>
                <a:sym typeface="Arvo" panose="02000000000000000000"/>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9" name="Shape 19"/>
        <p:cNvGrpSpPr/>
        <p:nvPr/>
      </p:nvGrpSpPr>
      <p:grpSpPr>
        <a:xfrm>
          <a:off x="0" y="0"/>
          <a:ext cx="0" cy="0"/>
          <a:chOff x="0" y="0"/>
          <a:chExt cx="0" cy="0"/>
        </a:xfrm>
      </p:grpSpPr>
      <p:sp>
        <p:nvSpPr>
          <p:cNvPr id="20" name="Google Shape;20;p4"/>
          <p:cNvSpPr/>
          <p:nvPr/>
        </p:nvSpPr>
        <p:spPr>
          <a:xfrm>
            <a:off x="972925" y="928875"/>
            <a:ext cx="7209600" cy="3285900"/>
          </a:xfrm>
          <a:prstGeom prst="rect">
            <a:avLst/>
          </a:prstGeom>
          <a:solidFill>
            <a:srgbClr val="FFFFFF"/>
          </a:solidFill>
          <a:ln>
            <a:noFill/>
          </a:ln>
          <a:effectLst>
            <a:outerShdw blurRad="14288" dist="952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21;p4"/>
          <p:cNvSpPr txBox="1"/>
          <p:nvPr/>
        </p:nvSpPr>
        <p:spPr>
          <a:xfrm>
            <a:off x="2732350" y="940950"/>
            <a:ext cx="3672300" cy="69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6000">
                <a:solidFill>
                  <a:srgbClr val="D9D9D9"/>
                </a:solidFill>
                <a:latin typeface="Impact" panose="020B0806030902050204"/>
                <a:ea typeface="Impact" panose="020B0806030902050204"/>
                <a:cs typeface="Impact" panose="020B0806030902050204"/>
                <a:sym typeface="Impact" panose="020B0806030902050204"/>
              </a:rPr>
              <a:t>“</a:t>
            </a:r>
            <a:endParaRPr sz="6000">
              <a:solidFill>
                <a:srgbClr val="D9D9D9"/>
              </a:solidFill>
              <a:latin typeface="Impact" panose="020B0806030902050204"/>
              <a:ea typeface="Impact" panose="020B0806030902050204"/>
              <a:cs typeface="Impact" panose="020B0806030902050204"/>
              <a:sym typeface="Impact" panose="020B0806030902050204"/>
            </a:endParaRPr>
          </a:p>
        </p:txBody>
      </p:sp>
      <p:cxnSp>
        <p:nvCxnSpPr>
          <p:cNvPr id="22" name="Google Shape;22;p4"/>
          <p:cNvCxnSpPr/>
          <p:nvPr/>
        </p:nvCxnSpPr>
        <p:spPr>
          <a:xfrm>
            <a:off x="972920" y="1631775"/>
            <a:ext cx="7209600" cy="0"/>
          </a:xfrm>
          <a:prstGeom prst="straightConnector1">
            <a:avLst/>
          </a:prstGeom>
          <a:noFill/>
          <a:ln w="9525" cap="flat" cmpd="sng">
            <a:solidFill>
              <a:srgbClr val="D9D9D9"/>
            </a:solidFill>
            <a:prstDash val="solid"/>
            <a:round/>
            <a:headEnd type="none" w="med" len="med"/>
            <a:tailEnd type="none" w="med" len="med"/>
          </a:ln>
        </p:spPr>
      </p:cxnSp>
      <p:sp>
        <p:nvSpPr>
          <p:cNvPr id="23" name="Google Shape;23;p4"/>
          <p:cNvSpPr txBox="1"/>
          <p:nvPr>
            <p:ph type="body" idx="1"/>
          </p:nvPr>
        </p:nvSpPr>
        <p:spPr>
          <a:xfrm>
            <a:off x="1918075" y="1719025"/>
            <a:ext cx="5307900" cy="2171400"/>
          </a:xfrm>
          <a:prstGeom prst="rect">
            <a:avLst/>
          </a:prstGeom>
        </p:spPr>
        <p:txBody>
          <a:bodyPr spcFirstLastPara="1" wrap="square" lIns="91425" tIns="91425" rIns="91425" bIns="91425" anchor="ctr" anchorCtr="0">
            <a:noAutofit/>
          </a:bodyPr>
          <a:lstStyle>
            <a:lvl1pPr marL="457200" lvl="0" indent="-355600" algn="ctr" rtl="0">
              <a:spcBef>
                <a:spcPts val="600"/>
              </a:spcBef>
              <a:spcAft>
                <a:spcPts val="0"/>
              </a:spcAft>
              <a:buSzPts val="2000"/>
              <a:buChar char="■"/>
              <a:defRPr sz="2000" i="1"/>
            </a:lvl1pPr>
            <a:lvl2pPr marL="914400" lvl="1" indent="-355600" algn="ctr" rtl="0">
              <a:spcBef>
                <a:spcPts val="0"/>
              </a:spcBef>
              <a:spcAft>
                <a:spcPts val="0"/>
              </a:spcAft>
              <a:buSzPts val="2000"/>
              <a:buChar char="■"/>
              <a:defRPr sz="2000" i="1"/>
            </a:lvl2pPr>
            <a:lvl3pPr marL="1371600" lvl="2" indent="-355600" algn="ctr" rtl="0">
              <a:spcBef>
                <a:spcPts val="0"/>
              </a:spcBef>
              <a:spcAft>
                <a:spcPts val="0"/>
              </a:spcAft>
              <a:buSzPts val="2000"/>
              <a:buChar char="■"/>
              <a:defRPr sz="2000" i="1"/>
            </a:lvl3pPr>
            <a:lvl4pPr marL="1828800" lvl="3" indent="-355600" algn="ctr" rtl="0">
              <a:spcBef>
                <a:spcPts val="0"/>
              </a:spcBef>
              <a:spcAft>
                <a:spcPts val="0"/>
              </a:spcAft>
              <a:buSzPts val="2000"/>
              <a:buChar char="■"/>
              <a:defRPr sz="2000" i="1"/>
            </a:lvl4pPr>
            <a:lvl5pPr marL="2286000" lvl="4" indent="-355600" algn="ctr" rtl="0">
              <a:spcBef>
                <a:spcPts val="0"/>
              </a:spcBef>
              <a:spcAft>
                <a:spcPts val="0"/>
              </a:spcAft>
              <a:buSzPts val="2000"/>
              <a:buChar char="○"/>
              <a:defRPr sz="2000" i="1"/>
            </a:lvl5pPr>
            <a:lvl6pPr marL="2743200" lvl="5" indent="-355600" algn="ctr" rtl="0">
              <a:spcBef>
                <a:spcPts val="0"/>
              </a:spcBef>
              <a:spcAft>
                <a:spcPts val="0"/>
              </a:spcAft>
              <a:buSzPts val="2000"/>
              <a:buChar char="■"/>
              <a:defRPr sz="2000" i="1"/>
            </a:lvl6pPr>
            <a:lvl7pPr marL="3200400" lvl="6" indent="-355600" algn="ctr" rtl="0">
              <a:spcBef>
                <a:spcPts val="0"/>
              </a:spcBef>
              <a:spcAft>
                <a:spcPts val="0"/>
              </a:spcAft>
              <a:buSzPts val="2000"/>
              <a:buChar char="●"/>
              <a:defRPr sz="2000" i="1"/>
            </a:lvl7pPr>
            <a:lvl8pPr marL="3657600" lvl="7" indent="-355600" algn="ctr" rtl="0">
              <a:spcBef>
                <a:spcPts val="0"/>
              </a:spcBef>
              <a:spcAft>
                <a:spcPts val="0"/>
              </a:spcAft>
              <a:buSzPts val="2000"/>
              <a:buChar char="○"/>
              <a:defRPr sz="2000" i="1"/>
            </a:lvl8pPr>
            <a:lvl9pPr marL="4114800" lvl="8" indent="-355600" algn="ctr">
              <a:spcBef>
                <a:spcPts val="0"/>
              </a:spcBef>
              <a:spcAft>
                <a:spcPts val="0"/>
              </a:spcAft>
              <a:buSzPts val="2000"/>
              <a:buChar char="■"/>
              <a:defRPr sz="2000" i="1"/>
            </a:lvl9pPr>
          </a:lstStyle>
          <a:p/>
        </p:txBody>
      </p:sp>
      <p:grpSp>
        <p:nvGrpSpPr>
          <p:cNvPr id="24" name="Google Shape;24;p4"/>
          <p:cNvGrpSpPr/>
          <p:nvPr/>
        </p:nvGrpSpPr>
        <p:grpSpPr>
          <a:xfrm>
            <a:off x="4226084" y="928887"/>
            <a:ext cx="691832" cy="699600"/>
            <a:chOff x="4220518" y="928887"/>
            <a:chExt cx="691832" cy="699600"/>
          </a:xfrm>
        </p:grpSpPr>
        <p:cxnSp>
          <p:nvCxnSpPr>
            <p:cNvPr id="25" name="Google Shape;25;p4"/>
            <p:cNvCxnSpPr/>
            <p:nvPr/>
          </p:nvCxnSpPr>
          <p:spPr>
            <a:xfrm>
              <a:off x="4220518" y="928887"/>
              <a:ext cx="0" cy="699600"/>
            </a:xfrm>
            <a:prstGeom prst="straightConnector1">
              <a:avLst/>
            </a:prstGeom>
            <a:noFill/>
            <a:ln w="9525" cap="flat" cmpd="sng">
              <a:solidFill>
                <a:srgbClr val="D9D9D9"/>
              </a:solidFill>
              <a:prstDash val="solid"/>
              <a:round/>
              <a:headEnd type="none" w="med" len="med"/>
              <a:tailEnd type="none" w="med" len="med"/>
            </a:ln>
          </p:spPr>
        </p:cxnSp>
        <p:cxnSp>
          <p:nvCxnSpPr>
            <p:cNvPr id="26" name="Google Shape;26;p4"/>
            <p:cNvCxnSpPr/>
            <p:nvPr/>
          </p:nvCxnSpPr>
          <p:spPr>
            <a:xfrm>
              <a:off x="4912350" y="928887"/>
              <a:ext cx="0" cy="699600"/>
            </a:xfrm>
            <a:prstGeom prst="straightConnector1">
              <a:avLst/>
            </a:prstGeom>
            <a:noFill/>
            <a:ln w="9525" cap="flat" cmpd="sng">
              <a:solidFill>
                <a:srgbClr val="D9D9D9"/>
              </a:solidFill>
              <a:prstDash val="solid"/>
              <a:round/>
              <a:headEnd type="none" w="med" len="med"/>
              <a:tailEnd type="none" w="med" len="med"/>
            </a:ln>
          </p:spPr>
        </p:cxnSp>
      </p:grpSp>
      <p:sp>
        <p:nvSpPr>
          <p:cNvPr id="27" name="Google Shape;27;p4"/>
          <p:cNvSpPr txBox="1"/>
          <p:nvPr>
            <p:ph type="sldNum" idx="12"/>
          </p:nvPr>
        </p:nvSpPr>
        <p:spPr>
          <a:xfrm>
            <a:off x="4297650" y="4613400"/>
            <a:ext cx="548700" cy="530100"/>
          </a:xfrm>
          <a:prstGeom prst="rect">
            <a:avLst/>
          </a:prstGeom>
        </p:spPr>
        <p:txBody>
          <a:bodyPr spcFirstLastPara="1" wrap="square" lIns="91425" tIns="91425" rIns="91425" bIns="91425" anchor="ctr" anchorCtr="0">
            <a:noAutofit/>
          </a:bodyPr>
          <a:lstStyle>
            <a:lvl1pPr lvl="0" algn="ctr" rtl="0">
              <a:buNone/>
              <a:defRPr sz="1200">
                <a:solidFill>
                  <a:srgbClr val="FFFFFF"/>
                </a:solidFill>
                <a:latin typeface="Arvo" panose="02000000000000000000"/>
                <a:ea typeface="Arvo" panose="02000000000000000000"/>
                <a:cs typeface="Arvo" panose="02000000000000000000"/>
                <a:sym typeface="Arvo" panose="02000000000000000000"/>
              </a:defRPr>
            </a:lvl1pPr>
            <a:lvl2pPr lvl="1" algn="ctr" rtl="0">
              <a:buNone/>
              <a:defRPr sz="1200">
                <a:solidFill>
                  <a:srgbClr val="FFFFFF"/>
                </a:solidFill>
                <a:latin typeface="Arvo" panose="02000000000000000000"/>
                <a:ea typeface="Arvo" panose="02000000000000000000"/>
                <a:cs typeface="Arvo" panose="02000000000000000000"/>
                <a:sym typeface="Arvo" panose="02000000000000000000"/>
              </a:defRPr>
            </a:lvl2pPr>
            <a:lvl3pPr lvl="2" algn="ctr" rtl="0">
              <a:buNone/>
              <a:defRPr sz="1200">
                <a:solidFill>
                  <a:srgbClr val="FFFFFF"/>
                </a:solidFill>
                <a:latin typeface="Arvo" panose="02000000000000000000"/>
                <a:ea typeface="Arvo" panose="02000000000000000000"/>
                <a:cs typeface="Arvo" panose="02000000000000000000"/>
                <a:sym typeface="Arvo" panose="02000000000000000000"/>
              </a:defRPr>
            </a:lvl3pPr>
            <a:lvl4pPr lvl="3" algn="ctr" rtl="0">
              <a:buNone/>
              <a:defRPr sz="1200">
                <a:solidFill>
                  <a:srgbClr val="FFFFFF"/>
                </a:solidFill>
                <a:latin typeface="Arvo" panose="02000000000000000000"/>
                <a:ea typeface="Arvo" panose="02000000000000000000"/>
                <a:cs typeface="Arvo" panose="02000000000000000000"/>
                <a:sym typeface="Arvo" panose="02000000000000000000"/>
              </a:defRPr>
            </a:lvl4pPr>
            <a:lvl5pPr lvl="4" algn="ctr" rtl="0">
              <a:buNone/>
              <a:defRPr sz="1200">
                <a:solidFill>
                  <a:srgbClr val="FFFFFF"/>
                </a:solidFill>
                <a:latin typeface="Arvo" panose="02000000000000000000"/>
                <a:ea typeface="Arvo" panose="02000000000000000000"/>
                <a:cs typeface="Arvo" panose="02000000000000000000"/>
                <a:sym typeface="Arvo" panose="02000000000000000000"/>
              </a:defRPr>
            </a:lvl5pPr>
            <a:lvl6pPr lvl="5" algn="ctr" rtl="0">
              <a:buNone/>
              <a:defRPr sz="1200">
                <a:solidFill>
                  <a:srgbClr val="FFFFFF"/>
                </a:solidFill>
                <a:latin typeface="Arvo" panose="02000000000000000000"/>
                <a:ea typeface="Arvo" panose="02000000000000000000"/>
                <a:cs typeface="Arvo" panose="02000000000000000000"/>
                <a:sym typeface="Arvo" panose="02000000000000000000"/>
              </a:defRPr>
            </a:lvl6pPr>
            <a:lvl7pPr lvl="6" algn="ctr" rtl="0">
              <a:buNone/>
              <a:defRPr sz="1200">
                <a:solidFill>
                  <a:srgbClr val="FFFFFF"/>
                </a:solidFill>
                <a:latin typeface="Arvo" panose="02000000000000000000"/>
                <a:ea typeface="Arvo" panose="02000000000000000000"/>
                <a:cs typeface="Arvo" panose="02000000000000000000"/>
                <a:sym typeface="Arvo" panose="02000000000000000000"/>
              </a:defRPr>
            </a:lvl7pPr>
            <a:lvl8pPr lvl="7" algn="ctr" rtl="0">
              <a:buNone/>
              <a:defRPr sz="1200">
                <a:solidFill>
                  <a:srgbClr val="FFFFFF"/>
                </a:solidFill>
                <a:latin typeface="Arvo" panose="02000000000000000000"/>
                <a:ea typeface="Arvo" panose="02000000000000000000"/>
                <a:cs typeface="Arvo" panose="02000000000000000000"/>
                <a:sym typeface="Arvo" panose="02000000000000000000"/>
              </a:defRPr>
            </a:lvl8pPr>
            <a:lvl9pPr lvl="8" algn="ctr" rtl="0">
              <a:buNone/>
              <a:defRPr sz="1200">
                <a:solidFill>
                  <a:srgbClr val="FFFFFF"/>
                </a:solidFill>
                <a:latin typeface="Arvo" panose="02000000000000000000"/>
                <a:ea typeface="Arvo" panose="02000000000000000000"/>
                <a:cs typeface="Arvo" panose="02000000000000000000"/>
                <a:sym typeface="Arvo" panose="02000000000000000000"/>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x" matchingName="Title + 1 column">
  <p:cSld name="TITLE_AND_BODY">
    <p:spTree>
      <p:nvGrpSpPr>
        <p:cNvPr id="28" name="Shape 28"/>
        <p:cNvGrpSpPr/>
        <p:nvPr/>
      </p:nvGrpSpPr>
      <p:grpSpPr>
        <a:xfrm>
          <a:off x="0" y="0"/>
          <a:ext cx="0" cy="0"/>
          <a:chOff x="0" y="0"/>
          <a:chExt cx="0" cy="0"/>
        </a:xfrm>
      </p:grpSpPr>
      <p:sp>
        <p:nvSpPr>
          <p:cNvPr id="29" name="Google Shape;29;p5"/>
          <p:cNvSpPr/>
          <p:nvPr/>
        </p:nvSpPr>
        <p:spPr>
          <a:xfrm>
            <a:off x="543000" y="530100"/>
            <a:ext cx="8058000" cy="4083300"/>
          </a:xfrm>
          <a:prstGeom prst="rect">
            <a:avLst/>
          </a:prstGeom>
          <a:solidFill>
            <a:srgbClr val="FFFFFF"/>
          </a:solidFill>
          <a:ln>
            <a:noFill/>
          </a:ln>
          <a:effectLst>
            <a:outerShdw blurRad="14288" dist="952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0" name="Google Shape;30;p5"/>
          <p:cNvCxnSpPr/>
          <p:nvPr/>
        </p:nvCxnSpPr>
        <p:spPr>
          <a:xfrm>
            <a:off x="1333200" y="530112"/>
            <a:ext cx="0" cy="802800"/>
          </a:xfrm>
          <a:prstGeom prst="straightConnector1">
            <a:avLst/>
          </a:prstGeom>
          <a:noFill/>
          <a:ln w="9525" cap="flat" cmpd="sng">
            <a:solidFill>
              <a:srgbClr val="D9D9D9"/>
            </a:solidFill>
            <a:prstDash val="solid"/>
            <a:round/>
            <a:headEnd type="none" w="med" len="med"/>
            <a:tailEnd type="none" w="med" len="med"/>
          </a:ln>
        </p:spPr>
      </p:cxnSp>
      <p:cxnSp>
        <p:nvCxnSpPr>
          <p:cNvPr id="31" name="Google Shape;31;p5"/>
          <p:cNvCxnSpPr/>
          <p:nvPr/>
        </p:nvCxnSpPr>
        <p:spPr>
          <a:xfrm>
            <a:off x="542850" y="1326975"/>
            <a:ext cx="8058300" cy="0"/>
          </a:xfrm>
          <a:prstGeom prst="straightConnector1">
            <a:avLst/>
          </a:prstGeom>
          <a:noFill/>
          <a:ln w="9525" cap="flat" cmpd="sng">
            <a:solidFill>
              <a:srgbClr val="D9D9D9"/>
            </a:solidFill>
            <a:prstDash val="solid"/>
            <a:round/>
            <a:headEnd type="none" w="med" len="med"/>
            <a:tailEnd type="none" w="med" len="med"/>
          </a:ln>
        </p:spPr>
      </p:cxnSp>
      <p:sp>
        <p:nvSpPr>
          <p:cNvPr id="32" name="Google Shape;32;p5"/>
          <p:cNvSpPr txBox="1"/>
          <p:nvPr>
            <p:ph type="title"/>
          </p:nvPr>
        </p:nvSpPr>
        <p:spPr>
          <a:xfrm>
            <a:off x="1379650" y="530100"/>
            <a:ext cx="6725400" cy="7968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3" name="Google Shape;33;p5"/>
          <p:cNvSpPr txBox="1"/>
          <p:nvPr>
            <p:ph type="body" idx="1"/>
          </p:nvPr>
        </p:nvSpPr>
        <p:spPr>
          <a:xfrm>
            <a:off x="1379650" y="1502274"/>
            <a:ext cx="6725400" cy="28044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p:txBody>
      </p:sp>
      <p:sp>
        <p:nvSpPr>
          <p:cNvPr id="34" name="Google Shape;34;p5"/>
          <p:cNvSpPr txBox="1"/>
          <p:nvPr>
            <p:ph type="sldNum" idx="12"/>
          </p:nvPr>
        </p:nvSpPr>
        <p:spPr>
          <a:xfrm>
            <a:off x="4297650" y="4613400"/>
            <a:ext cx="548700" cy="530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matchingName="Title + 2 columns">
  <p:cSld name="TITLE_AND_TWO_COLUMNS">
    <p:spTree>
      <p:nvGrpSpPr>
        <p:cNvPr id="35" name="Shape 35"/>
        <p:cNvGrpSpPr/>
        <p:nvPr/>
      </p:nvGrpSpPr>
      <p:grpSpPr>
        <a:xfrm>
          <a:off x="0" y="0"/>
          <a:ext cx="0" cy="0"/>
          <a:chOff x="0" y="0"/>
          <a:chExt cx="0" cy="0"/>
        </a:xfrm>
      </p:grpSpPr>
      <p:sp>
        <p:nvSpPr>
          <p:cNvPr id="36" name="Google Shape;36;p6"/>
          <p:cNvSpPr/>
          <p:nvPr/>
        </p:nvSpPr>
        <p:spPr>
          <a:xfrm>
            <a:off x="543000" y="530100"/>
            <a:ext cx="8058000" cy="4083300"/>
          </a:xfrm>
          <a:prstGeom prst="rect">
            <a:avLst/>
          </a:prstGeom>
          <a:solidFill>
            <a:srgbClr val="FFFFFF"/>
          </a:solidFill>
          <a:ln>
            <a:noFill/>
          </a:ln>
          <a:effectLst>
            <a:outerShdw blurRad="14288" dist="952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7" name="Google Shape;37;p6"/>
          <p:cNvCxnSpPr/>
          <p:nvPr/>
        </p:nvCxnSpPr>
        <p:spPr>
          <a:xfrm>
            <a:off x="1333200" y="530112"/>
            <a:ext cx="0" cy="802800"/>
          </a:xfrm>
          <a:prstGeom prst="straightConnector1">
            <a:avLst/>
          </a:prstGeom>
          <a:noFill/>
          <a:ln w="9525" cap="flat" cmpd="sng">
            <a:solidFill>
              <a:srgbClr val="D9D9D9"/>
            </a:solidFill>
            <a:prstDash val="solid"/>
            <a:round/>
            <a:headEnd type="none" w="med" len="med"/>
            <a:tailEnd type="none" w="med" len="med"/>
          </a:ln>
        </p:spPr>
      </p:cxnSp>
      <p:cxnSp>
        <p:nvCxnSpPr>
          <p:cNvPr id="38" name="Google Shape;38;p6"/>
          <p:cNvCxnSpPr/>
          <p:nvPr/>
        </p:nvCxnSpPr>
        <p:spPr>
          <a:xfrm>
            <a:off x="542850" y="1326975"/>
            <a:ext cx="8058300" cy="0"/>
          </a:xfrm>
          <a:prstGeom prst="straightConnector1">
            <a:avLst/>
          </a:prstGeom>
          <a:noFill/>
          <a:ln w="9525" cap="flat" cmpd="sng">
            <a:solidFill>
              <a:srgbClr val="D9D9D9"/>
            </a:solidFill>
            <a:prstDash val="solid"/>
            <a:round/>
            <a:headEnd type="none" w="med" len="med"/>
            <a:tailEnd type="none" w="med" len="med"/>
          </a:ln>
        </p:spPr>
      </p:cxnSp>
      <p:sp>
        <p:nvSpPr>
          <p:cNvPr id="39" name="Google Shape;39;p6"/>
          <p:cNvSpPr txBox="1"/>
          <p:nvPr>
            <p:ph type="title"/>
          </p:nvPr>
        </p:nvSpPr>
        <p:spPr>
          <a:xfrm>
            <a:off x="1379650" y="530100"/>
            <a:ext cx="6725400" cy="7968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40" name="Google Shape;40;p6"/>
          <p:cNvSpPr txBox="1"/>
          <p:nvPr>
            <p:ph type="body" idx="1"/>
          </p:nvPr>
        </p:nvSpPr>
        <p:spPr>
          <a:xfrm>
            <a:off x="1333200" y="1538075"/>
            <a:ext cx="3232200" cy="27627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p:txBody>
      </p:sp>
      <p:sp>
        <p:nvSpPr>
          <p:cNvPr id="41" name="Google Shape;41;p6"/>
          <p:cNvSpPr txBox="1"/>
          <p:nvPr>
            <p:ph type="body" idx="2"/>
          </p:nvPr>
        </p:nvSpPr>
        <p:spPr>
          <a:xfrm>
            <a:off x="4988461" y="1538075"/>
            <a:ext cx="3232200" cy="27627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p:txBody>
      </p:sp>
      <p:sp>
        <p:nvSpPr>
          <p:cNvPr id="42" name="Google Shape;42;p6"/>
          <p:cNvSpPr txBox="1"/>
          <p:nvPr>
            <p:ph type="sldNum" idx="12"/>
          </p:nvPr>
        </p:nvSpPr>
        <p:spPr>
          <a:xfrm>
            <a:off x="4297650" y="4613400"/>
            <a:ext cx="548700" cy="530100"/>
          </a:xfrm>
          <a:prstGeom prst="rect">
            <a:avLst/>
          </a:prstGeom>
        </p:spPr>
        <p:txBody>
          <a:bodyPr spcFirstLastPara="1" wrap="square" lIns="91425" tIns="91425" rIns="91425" bIns="91425" anchor="ctr" anchorCtr="0">
            <a:noAutofit/>
          </a:bodyPr>
          <a:lstStyle>
            <a:lvl1pPr lvl="0" algn="ctr" rtl="0">
              <a:buNone/>
              <a:defRPr sz="1200">
                <a:solidFill>
                  <a:srgbClr val="FFFFFF"/>
                </a:solidFill>
                <a:latin typeface="Arvo" panose="02000000000000000000"/>
                <a:ea typeface="Arvo" panose="02000000000000000000"/>
                <a:cs typeface="Arvo" panose="02000000000000000000"/>
                <a:sym typeface="Arvo" panose="02000000000000000000"/>
              </a:defRPr>
            </a:lvl1pPr>
            <a:lvl2pPr lvl="1" algn="ctr" rtl="0">
              <a:buNone/>
              <a:defRPr sz="1200">
                <a:solidFill>
                  <a:srgbClr val="FFFFFF"/>
                </a:solidFill>
                <a:latin typeface="Arvo" panose="02000000000000000000"/>
                <a:ea typeface="Arvo" panose="02000000000000000000"/>
                <a:cs typeface="Arvo" panose="02000000000000000000"/>
                <a:sym typeface="Arvo" panose="02000000000000000000"/>
              </a:defRPr>
            </a:lvl2pPr>
            <a:lvl3pPr lvl="2" algn="ctr" rtl="0">
              <a:buNone/>
              <a:defRPr sz="1200">
                <a:solidFill>
                  <a:srgbClr val="FFFFFF"/>
                </a:solidFill>
                <a:latin typeface="Arvo" panose="02000000000000000000"/>
                <a:ea typeface="Arvo" panose="02000000000000000000"/>
                <a:cs typeface="Arvo" panose="02000000000000000000"/>
                <a:sym typeface="Arvo" panose="02000000000000000000"/>
              </a:defRPr>
            </a:lvl3pPr>
            <a:lvl4pPr lvl="3" algn="ctr" rtl="0">
              <a:buNone/>
              <a:defRPr sz="1200">
                <a:solidFill>
                  <a:srgbClr val="FFFFFF"/>
                </a:solidFill>
                <a:latin typeface="Arvo" panose="02000000000000000000"/>
                <a:ea typeface="Arvo" panose="02000000000000000000"/>
                <a:cs typeface="Arvo" panose="02000000000000000000"/>
                <a:sym typeface="Arvo" panose="02000000000000000000"/>
              </a:defRPr>
            </a:lvl4pPr>
            <a:lvl5pPr lvl="4" algn="ctr" rtl="0">
              <a:buNone/>
              <a:defRPr sz="1200">
                <a:solidFill>
                  <a:srgbClr val="FFFFFF"/>
                </a:solidFill>
                <a:latin typeface="Arvo" panose="02000000000000000000"/>
                <a:ea typeface="Arvo" panose="02000000000000000000"/>
                <a:cs typeface="Arvo" panose="02000000000000000000"/>
                <a:sym typeface="Arvo" panose="02000000000000000000"/>
              </a:defRPr>
            </a:lvl5pPr>
            <a:lvl6pPr lvl="5" algn="ctr" rtl="0">
              <a:buNone/>
              <a:defRPr sz="1200">
                <a:solidFill>
                  <a:srgbClr val="FFFFFF"/>
                </a:solidFill>
                <a:latin typeface="Arvo" panose="02000000000000000000"/>
                <a:ea typeface="Arvo" panose="02000000000000000000"/>
                <a:cs typeface="Arvo" panose="02000000000000000000"/>
                <a:sym typeface="Arvo" panose="02000000000000000000"/>
              </a:defRPr>
            </a:lvl6pPr>
            <a:lvl7pPr lvl="6" algn="ctr" rtl="0">
              <a:buNone/>
              <a:defRPr sz="1200">
                <a:solidFill>
                  <a:srgbClr val="FFFFFF"/>
                </a:solidFill>
                <a:latin typeface="Arvo" panose="02000000000000000000"/>
                <a:ea typeface="Arvo" panose="02000000000000000000"/>
                <a:cs typeface="Arvo" panose="02000000000000000000"/>
                <a:sym typeface="Arvo" panose="02000000000000000000"/>
              </a:defRPr>
            </a:lvl7pPr>
            <a:lvl8pPr lvl="7" algn="ctr" rtl="0">
              <a:buNone/>
              <a:defRPr sz="1200">
                <a:solidFill>
                  <a:srgbClr val="FFFFFF"/>
                </a:solidFill>
                <a:latin typeface="Arvo" panose="02000000000000000000"/>
                <a:ea typeface="Arvo" panose="02000000000000000000"/>
                <a:cs typeface="Arvo" panose="02000000000000000000"/>
                <a:sym typeface="Arvo" panose="02000000000000000000"/>
              </a:defRPr>
            </a:lvl8pPr>
            <a:lvl9pPr lvl="8" algn="ctr" rtl="0">
              <a:buNone/>
              <a:defRPr sz="1200">
                <a:solidFill>
                  <a:srgbClr val="FFFFFF"/>
                </a:solidFill>
                <a:latin typeface="Arvo" panose="02000000000000000000"/>
                <a:ea typeface="Arvo" panose="02000000000000000000"/>
                <a:cs typeface="Arvo" panose="02000000000000000000"/>
                <a:sym typeface="Arvo" panose="02000000000000000000"/>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43" name="Shape 43"/>
        <p:cNvGrpSpPr/>
        <p:nvPr/>
      </p:nvGrpSpPr>
      <p:grpSpPr>
        <a:xfrm>
          <a:off x="0" y="0"/>
          <a:ext cx="0" cy="0"/>
          <a:chOff x="0" y="0"/>
          <a:chExt cx="0" cy="0"/>
        </a:xfrm>
      </p:grpSpPr>
      <p:sp>
        <p:nvSpPr>
          <p:cNvPr id="44" name="Google Shape;44;p7"/>
          <p:cNvSpPr/>
          <p:nvPr/>
        </p:nvSpPr>
        <p:spPr>
          <a:xfrm>
            <a:off x="543000" y="530100"/>
            <a:ext cx="8058000" cy="4083300"/>
          </a:xfrm>
          <a:prstGeom prst="rect">
            <a:avLst/>
          </a:prstGeom>
          <a:solidFill>
            <a:srgbClr val="FFFFFF"/>
          </a:solidFill>
          <a:ln>
            <a:noFill/>
          </a:ln>
          <a:effectLst>
            <a:outerShdw blurRad="14288" dist="952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5" name="Google Shape;45;p7"/>
          <p:cNvCxnSpPr/>
          <p:nvPr/>
        </p:nvCxnSpPr>
        <p:spPr>
          <a:xfrm>
            <a:off x="1333200" y="530112"/>
            <a:ext cx="0" cy="802800"/>
          </a:xfrm>
          <a:prstGeom prst="straightConnector1">
            <a:avLst/>
          </a:prstGeom>
          <a:noFill/>
          <a:ln w="9525" cap="flat" cmpd="sng">
            <a:solidFill>
              <a:srgbClr val="D9D9D9"/>
            </a:solidFill>
            <a:prstDash val="solid"/>
            <a:round/>
            <a:headEnd type="none" w="med" len="med"/>
            <a:tailEnd type="none" w="med" len="med"/>
          </a:ln>
        </p:spPr>
      </p:cxnSp>
      <p:cxnSp>
        <p:nvCxnSpPr>
          <p:cNvPr id="46" name="Google Shape;46;p7"/>
          <p:cNvCxnSpPr/>
          <p:nvPr/>
        </p:nvCxnSpPr>
        <p:spPr>
          <a:xfrm>
            <a:off x="542850" y="1326975"/>
            <a:ext cx="8058300" cy="0"/>
          </a:xfrm>
          <a:prstGeom prst="straightConnector1">
            <a:avLst/>
          </a:prstGeom>
          <a:noFill/>
          <a:ln w="9525" cap="flat" cmpd="sng">
            <a:solidFill>
              <a:srgbClr val="D9D9D9"/>
            </a:solidFill>
            <a:prstDash val="solid"/>
            <a:round/>
            <a:headEnd type="none" w="med" len="med"/>
            <a:tailEnd type="none" w="med" len="med"/>
          </a:ln>
        </p:spPr>
      </p:cxnSp>
      <p:sp>
        <p:nvSpPr>
          <p:cNvPr id="47" name="Google Shape;47;p7"/>
          <p:cNvSpPr txBox="1"/>
          <p:nvPr>
            <p:ph type="title"/>
          </p:nvPr>
        </p:nvSpPr>
        <p:spPr>
          <a:xfrm>
            <a:off x="1379650" y="530100"/>
            <a:ext cx="6725400" cy="7968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48" name="Google Shape;48;p7"/>
          <p:cNvSpPr txBox="1"/>
          <p:nvPr>
            <p:ph type="body" idx="1"/>
          </p:nvPr>
        </p:nvSpPr>
        <p:spPr>
          <a:xfrm>
            <a:off x="1333200" y="1504100"/>
            <a:ext cx="2235600" cy="27264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p:txBody>
      </p:sp>
      <p:sp>
        <p:nvSpPr>
          <p:cNvPr id="49" name="Google Shape;49;p7"/>
          <p:cNvSpPr txBox="1"/>
          <p:nvPr>
            <p:ph type="body" idx="2"/>
          </p:nvPr>
        </p:nvSpPr>
        <p:spPr>
          <a:xfrm>
            <a:off x="3683438" y="1504100"/>
            <a:ext cx="2235600" cy="27264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p:txBody>
      </p:sp>
      <p:sp>
        <p:nvSpPr>
          <p:cNvPr id="50" name="Google Shape;50;p7"/>
          <p:cNvSpPr txBox="1"/>
          <p:nvPr>
            <p:ph type="body" idx="3"/>
          </p:nvPr>
        </p:nvSpPr>
        <p:spPr>
          <a:xfrm>
            <a:off x="6033675" y="1504100"/>
            <a:ext cx="2235600" cy="27264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p:txBody>
      </p:sp>
      <p:sp>
        <p:nvSpPr>
          <p:cNvPr id="51" name="Google Shape;51;p7"/>
          <p:cNvSpPr txBox="1"/>
          <p:nvPr>
            <p:ph type="sldNum" idx="12"/>
          </p:nvPr>
        </p:nvSpPr>
        <p:spPr>
          <a:xfrm>
            <a:off x="4297650" y="4613400"/>
            <a:ext cx="548700" cy="530100"/>
          </a:xfrm>
          <a:prstGeom prst="rect">
            <a:avLst/>
          </a:prstGeom>
        </p:spPr>
        <p:txBody>
          <a:bodyPr spcFirstLastPara="1" wrap="square" lIns="91425" tIns="91425" rIns="91425" bIns="91425" anchor="ctr" anchorCtr="0">
            <a:noAutofit/>
          </a:bodyPr>
          <a:lstStyle>
            <a:lvl1pPr lvl="0" algn="ctr" rtl="0">
              <a:buNone/>
              <a:defRPr sz="1200">
                <a:solidFill>
                  <a:srgbClr val="FFFFFF"/>
                </a:solidFill>
                <a:latin typeface="Arvo" panose="02000000000000000000"/>
                <a:ea typeface="Arvo" panose="02000000000000000000"/>
                <a:cs typeface="Arvo" panose="02000000000000000000"/>
                <a:sym typeface="Arvo" panose="02000000000000000000"/>
              </a:defRPr>
            </a:lvl1pPr>
            <a:lvl2pPr lvl="1" algn="ctr" rtl="0">
              <a:buNone/>
              <a:defRPr sz="1200">
                <a:solidFill>
                  <a:srgbClr val="FFFFFF"/>
                </a:solidFill>
                <a:latin typeface="Arvo" panose="02000000000000000000"/>
                <a:ea typeface="Arvo" panose="02000000000000000000"/>
                <a:cs typeface="Arvo" panose="02000000000000000000"/>
                <a:sym typeface="Arvo" panose="02000000000000000000"/>
              </a:defRPr>
            </a:lvl2pPr>
            <a:lvl3pPr lvl="2" algn="ctr" rtl="0">
              <a:buNone/>
              <a:defRPr sz="1200">
                <a:solidFill>
                  <a:srgbClr val="FFFFFF"/>
                </a:solidFill>
                <a:latin typeface="Arvo" panose="02000000000000000000"/>
                <a:ea typeface="Arvo" panose="02000000000000000000"/>
                <a:cs typeface="Arvo" panose="02000000000000000000"/>
                <a:sym typeface="Arvo" panose="02000000000000000000"/>
              </a:defRPr>
            </a:lvl3pPr>
            <a:lvl4pPr lvl="3" algn="ctr" rtl="0">
              <a:buNone/>
              <a:defRPr sz="1200">
                <a:solidFill>
                  <a:srgbClr val="FFFFFF"/>
                </a:solidFill>
                <a:latin typeface="Arvo" panose="02000000000000000000"/>
                <a:ea typeface="Arvo" panose="02000000000000000000"/>
                <a:cs typeface="Arvo" panose="02000000000000000000"/>
                <a:sym typeface="Arvo" panose="02000000000000000000"/>
              </a:defRPr>
            </a:lvl4pPr>
            <a:lvl5pPr lvl="4" algn="ctr" rtl="0">
              <a:buNone/>
              <a:defRPr sz="1200">
                <a:solidFill>
                  <a:srgbClr val="FFFFFF"/>
                </a:solidFill>
                <a:latin typeface="Arvo" panose="02000000000000000000"/>
                <a:ea typeface="Arvo" panose="02000000000000000000"/>
                <a:cs typeface="Arvo" panose="02000000000000000000"/>
                <a:sym typeface="Arvo" panose="02000000000000000000"/>
              </a:defRPr>
            </a:lvl5pPr>
            <a:lvl6pPr lvl="5" algn="ctr" rtl="0">
              <a:buNone/>
              <a:defRPr sz="1200">
                <a:solidFill>
                  <a:srgbClr val="FFFFFF"/>
                </a:solidFill>
                <a:latin typeface="Arvo" panose="02000000000000000000"/>
                <a:ea typeface="Arvo" panose="02000000000000000000"/>
                <a:cs typeface="Arvo" panose="02000000000000000000"/>
                <a:sym typeface="Arvo" panose="02000000000000000000"/>
              </a:defRPr>
            </a:lvl6pPr>
            <a:lvl7pPr lvl="6" algn="ctr" rtl="0">
              <a:buNone/>
              <a:defRPr sz="1200">
                <a:solidFill>
                  <a:srgbClr val="FFFFFF"/>
                </a:solidFill>
                <a:latin typeface="Arvo" panose="02000000000000000000"/>
                <a:ea typeface="Arvo" panose="02000000000000000000"/>
                <a:cs typeface="Arvo" panose="02000000000000000000"/>
                <a:sym typeface="Arvo" panose="02000000000000000000"/>
              </a:defRPr>
            </a:lvl7pPr>
            <a:lvl8pPr lvl="7" algn="ctr" rtl="0">
              <a:buNone/>
              <a:defRPr sz="1200">
                <a:solidFill>
                  <a:srgbClr val="FFFFFF"/>
                </a:solidFill>
                <a:latin typeface="Arvo" panose="02000000000000000000"/>
                <a:ea typeface="Arvo" panose="02000000000000000000"/>
                <a:cs typeface="Arvo" panose="02000000000000000000"/>
                <a:sym typeface="Arvo" panose="02000000000000000000"/>
              </a:defRPr>
            </a:lvl8pPr>
            <a:lvl9pPr lvl="8" algn="ctr" rtl="0">
              <a:buNone/>
              <a:defRPr sz="1200">
                <a:solidFill>
                  <a:srgbClr val="FFFFFF"/>
                </a:solidFill>
                <a:latin typeface="Arvo" panose="02000000000000000000"/>
                <a:ea typeface="Arvo" panose="02000000000000000000"/>
                <a:cs typeface="Arvo" panose="02000000000000000000"/>
                <a:sym typeface="Arvo" panose="02000000000000000000"/>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52" name="Shape 52"/>
        <p:cNvGrpSpPr/>
        <p:nvPr/>
      </p:nvGrpSpPr>
      <p:grpSpPr>
        <a:xfrm>
          <a:off x="0" y="0"/>
          <a:ext cx="0" cy="0"/>
          <a:chOff x="0" y="0"/>
          <a:chExt cx="0" cy="0"/>
        </a:xfrm>
      </p:grpSpPr>
      <p:sp>
        <p:nvSpPr>
          <p:cNvPr id="53" name="Google Shape;53;p8"/>
          <p:cNvSpPr/>
          <p:nvPr/>
        </p:nvSpPr>
        <p:spPr>
          <a:xfrm>
            <a:off x="543000" y="530100"/>
            <a:ext cx="8058000" cy="4083300"/>
          </a:xfrm>
          <a:prstGeom prst="rect">
            <a:avLst/>
          </a:prstGeom>
          <a:solidFill>
            <a:srgbClr val="FFFFFF"/>
          </a:solidFill>
          <a:ln>
            <a:noFill/>
          </a:ln>
          <a:effectLst>
            <a:outerShdw blurRad="14288" dist="952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4" name="Google Shape;54;p8"/>
          <p:cNvCxnSpPr/>
          <p:nvPr/>
        </p:nvCxnSpPr>
        <p:spPr>
          <a:xfrm>
            <a:off x="1333200" y="530112"/>
            <a:ext cx="0" cy="802800"/>
          </a:xfrm>
          <a:prstGeom prst="straightConnector1">
            <a:avLst/>
          </a:prstGeom>
          <a:noFill/>
          <a:ln w="9525" cap="flat" cmpd="sng">
            <a:solidFill>
              <a:srgbClr val="D9D9D9"/>
            </a:solidFill>
            <a:prstDash val="solid"/>
            <a:round/>
            <a:headEnd type="none" w="med" len="med"/>
            <a:tailEnd type="none" w="med" len="med"/>
          </a:ln>
        </p:spPr>
      </p:cxnSp>
      <p:cxnSp>
        <p:nvCxnSpPr>
          <p:cNvPr id="55" name="Google Shape;55;p8"/>
          <p:cNvCxnSpPr/>
          <p:nvPr/>
        </p:nvCxnSpPr>
        <p:spPr>
          <a:xfrm>
            <a:off x="542850" y="1326975"/>
            <a:ext cx="8058300" cy="0"/>
          </a:xfrm>
          <a:prstGeom prst="straightConnector1">
            <a:avLst/>
          </a:prstGeom>
          <a:noFill/>
          <a:ln w="9525" cap="flat" cmpd="sng">
            <a:solidFill>
              <a:srgbClr val="D9D9D9"/>
            </a:solidFill>
            <a:prstDash val="solid"/>
            <a:round/>
            <a:headEnd type="none" w="med" len="med"/>
            <a:tailEnd type="none" w="med" len="med"/>
          </a:ln>
        </p:spPr>
      </p:cxnSp>
      <p:sp>
        <p:nvSpPr>
          <p:cNvPr id="56" name="Google Shape;56;p8"/>
          <p:cNvSpPr txBox="1"/>
          <p:nvPr>
            <p:ph type="title"/>
          </p:nvPr>
        </p:nvSpPr>
        <p:spPr>
          <a:xfrm>
            <a:off x="1379650" y="530100"/>
            <a:ext cx="6725400" cy="7968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57" name="Google Shape;57;p8"/>
          <p:cNvSpPr txBox="1"/>
          <p:nvPr>
            <p:ph type="sldNum" idx="12"/>
          </p:nvPr>
        </p:nvSpPr>
        <p:spPr>
          <a:xfrm>
            <a:off x="4297650" y="4613400"/>
            <a:ext cx="548700" cy="530100"/>
          </a:xfrm>
          <a:prstGeom prst="rect">
            <a:avLst/>
          </a:prstGeom>
        </p:spPr>
        <p:txBody>
          <a:bodyPr spcFirstLastPara="1" wrap="square" lIns="91425" tIns="91425" rIns="91425" bIns="91425" anchor="ctr" anchorCtr="0">
            <a:noAutofit/>
          </a:bodyPr>
          <a:lstStyle>
            <a:lvl1pPr lvl="0" algn="ctr" rtl="0">
              <a:buNone/>
              <a:defRPr sz="1200">
                <a:solidFill>
                  <a:srgbClr val="FFFFFF"/>
                </a:solidFill>
                <a:latin typeface="Arvo" panose="02000000000000000000"/>
                <a:ea typeface="Arvo" panose="02000000000000000000"/>
                <a:cs typeface="Arvo" panose="02000000000000000000"/>
                <a:sym typeface="Arvo" panose="02000000000000000000"/>
              </a:defRPr>
            </a:lvl1pPr>
            <a:lvl2pPr lvl="1" algn="ctr" rtl="0">
              <a:buNone/>
              <a:defRPr sz="1200">
                <a:solidFill>
                  <a:srgbClr val="FFFFFF"/>
                </a:solidFill>
                <a:latin typeface="Arvo" panose="02000000000000000000"/>
                <a:ea typeface="Arvo" panose="02000000000000000000"/>
                <a:cs typeface="Arvo" panose="02000000000000000000"/>
                <a:sym typeface="Arvo" panose="02000000000000000000"/>
              </a:defRPr>
            </a:lvl2pPr>
            <a:lvl3pPr lvl="2" algn="ctr" rtl="0">
              <a:buNone/>
              <a:defRPr sz="1200">
                <a:solidFill>
                  <a:srgbClr val="FFFFFF"/>
                </a:solidFill>
                <a:latin typeface="Arvo" panose="02000000000000000000"/>
                <a:ea typeface="Arvo" panose="02000000000000000000"/>
                <a:cs typeface="Arvo" panose="02000000000000000000"/>
                <a:sym typeface="Arvo" panose="02000000000000000000"/>
              </a:defRPr>
            </a:lvl3pPr>
            <a:lvl4pPr lvl="3" algn="ctr" rtl="0">
              <a:buNone/>
              <a:defRPr sz="1200">
                <a:solidFill>
                  <a:srgbClr val="FFFFFF"/>
                </a:solidFill>
                <a:latin typeface="Arvo" panose="02000000000000000000"/>
                <a:ea typeface="Arvo" panose="02000000000000000000"/>
                <a:cs typeface="Arvo" panose="02000000000000000000"/>
                <a:sym typeface="Arvo" panose="02000000000000000000"/>
              </a:defRPr>
            </a:lvl4pPr>
            <a:lvl5pPr lvl="4" algn="ctr" rtl="0">
              <a:buNone/>
              <a:defRPr sz="1200">
                <a:solidFill>
                  <a:srgbClr val="FFFFFF"/>
                </a:solidFill>
                <a:latin typeface="Arvo" panose="02000000000000000000"/>
                <a:ea typeface="Arvo" panose="02000000000000000000"/>
                <a:cs typeface="Arvo" panose="02000000000000000000"/>
                <a:sym typeface="Arvo" panose="02000000000000000000"/>
              </a:defRPr>
            </a:lvl5pPr>
            <a:lvl6pPr lvl="5" algn="ctr" rtl="0">
              <a:buNone/>
              <a:defRPr sz="1200">
                <a:solidFill>
                  <a:srgbClr val="FFFFFF"/>
                </a:solidFill>
                <a:latin typeface="Arvo" panose="02000000000000000000"/>
                <a:ea typeface="Arvo" panose="02000000000000000000"/>
                <a:cs typeface="Arvo" panose="02000000000000000000"/>
                <a:sym typeface="Arvo" panose="02000000000000000000"/>
              </a:defRPr>
            </a:lvl6pPr>
            <a:lvl7pPr lvl="6" algn="ctr" rtl="0">
              <a:buNone/>
              <a:defRPr sz="1200">
                <a:solidFill>
                  <a:srgbClr val="FFFFFF"/>
                </a:solidFill>
                <a:latin typeface="Arvo" panose="02000000000000000000"/>
                <a:ea typeface="Arvo" panose="02000000000000000000"/>
                <a:cs typeface="Arvo" panose="02000000000000000000"/>
                <a:sym typeface="Arvo" panose="02000000000000000000"/>
              </a:defRPr>
            </a:lvl7pPr>
            <a:lvl8pPr lvl="7" algn="ctr" rtl="0">
              <a:buNone/>
              <a:defRPr sz="1200">
                <a:solidFill>
                  <a:srgbClr val="FFFFFF"/>
                </a:solidFill>
                <a:latin typeface="Arvo" panose="02000000000000000000"/>
                <a:ea typeface="Arvo" panose="02000000000000000000"/>
                <a:cs typeface="Arvo" panose="02000000000000000000"/>
                <a:sym typeface="Arvo" panose="02000000000000000000"/>
              </a:defRPr>
            </a:lvl8pPr>
            <a:lvl9pPr lvl="8" algn="ctr" rtl="0">
              <a:buNone/>
              <a:defRPr sz="1200">
                <a:solidFill>
                  <a:srgbClr val="FFFFFF"/>
                </a:solidFill>
                <a:latin typeface="Arvo" panose="02000000000000000000"/>
                <a:ea typeface="Arvo" panose="02000000000000000000"/>
                <a:cs typeface="Arvo" panose="02000000000000000000"/>
                <a:sym typeface="Arvo" panose="02000000000000000000"/>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58" name="Shape 58"/>
        <p:cNvGrpSpPr/>
        <p:nvPr/>
      </p:nvGrpSpPr>
      <p:grpSpPr>
        <a:xfrm>
          <a:off x="0" y="0"/>
          <a:ext cx="0" cy="0"/>
          <a:chOff x="0" y="0"/>
          <a:chExt cx="0" cy="0"/>
        </a:xfrm>
      </p:grpSpPr>
      <p:sp>
        <p:nvSpPr>
          <p:cNvPr id="59" name="Google Shape;59;p9"/>
          <p:cNvSpPr/>
          <p:nvPr/>
        </p:nvSpPr>
        <p:spPr>
          <a:xfrm>
            <a:off x="543000" y="530100"/>
            <a:ext cx="8058000" cy="4083300"/>
          </a:xfrm>
          <a:prstGeom prst="rect">
            <a:avLst/>
          </a:prstGeom>
          <a:solidFill>
            <a:srgbClr val="FFFFFF"/>
          </a:solidFill>
          <a:ln>
            <a:noFill/>
          </a:ln>
          <a:effectLst>
            <a:outerShdw blurRad="14288" dist="952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0" name="Google Shape;60;p9"/>
          <p:cNvCxnSpPr/>
          <p:nvPr/>
        </p:nvCxnSpPr>
        <p:spPr>
          <a:xfrm>
            <a:off x="542850" y="4204075"/>
            <a:ext cx="8058300" cy="0"/>
          </a:xfrm>
          <a:prstGeom prst="straightConnector1">
            <a:avLst/>
          </a:prstGeom>
          <a:noFill/>
          <a:ln w="9525" cap="flat" cmpd="sng">
            <a:solidFill>
              <a:srgbClr val="D9D9D9"/>
            </a:solidFill>
            <a:prstDash val="solid"/>
            <a:round/>
            <a:headEnd type="none" w="med" len="med"/>
            <a:tailEnd type="none" w="med" len="med"/>
          </a:ln>
        </p:spPr>
      </p:cxnSp>
      <p:sp>
        <p:nvSpPr>
          <p:cNvPr id="61" name="Google Shape;61;p9"/>
          <p:cNvSpPr txBox="1"/>
          <p:nvPr>
            <p:ph type="body" idx="1"/>
          </p:nvPr>
        </p:nvSpPr>
        <p:spPr>
          <a:xfrm>
            <a:off x="542850" y="4204075"/>
            <a:ext cx="8058300" cy="409200"/>
          </a:xfrm>
          <a:prstGeom prst="rect">
            <a:avLst/>
          </a:prstGeom>
        </p:spPr>
        <p:txBody>
          <a:bodyPr spcFirstLastPara="1" wrap="square" lIns="91425" tIns="91425" rIns="91425" bIns="91425" anchor="ctr" anchorCtr="0">
            <a:noAutofit/>
          </a:bodyPr>
          <a:lstStyle>
            <a:lvl1pPr marL="457200" lvl="0" indent="-228600" algn="ctr">
              <a:spcBef>
                <a:spcPts val="0"/>
              </a:spcBef>
              <a:spcAft>
                <a:spcPts val="0"/>
              </a:spcAft>
              <a:buSzPts val="1000"/>
              <a:buNone/>
              <a:defRPr sz="1000"/>
            </a:lvl1pPr>
          </a:lstStyle>
          <a:p/>
        </p:txBody>
      </p:sp>
      <p:sp>
        <p:nvSpPr>
          <p:cNvPr id="62" name="Google Shape;62;p9"/>
          <p:cNvSpPr txBox="1"/>
          <p:nvPr>
            <p:ph type="sldNum" idx="12"/>
          </p:nvPr>
        </p:nvSpPr>
        <p:spPr>
          <a:xfrm>
            <a:off x="4297650" y="4613400"/>
            <a:ext cx="548700" cy="530100"/>
          </a:xfrm>
          <a:prstGeom prst="rect">
            <a:avLst/>
          </a:prstGeom>
        </p:spPr>
        <p:txBody>
          <a:bodyPr spcFirstLastPara="1" wrap="square" lIns="91425" tIns="91425" rIns="91425" bIns="91425" anchor="ctr" anchorCtr="0">
            <a:noAutofit/>
          </a:bodyPr>
          <a:lstStyle>
            <a:lvl1pPr lvl="0" algn="ctr" rtl="0">
              <a:buNone/>
              <a:defRPr sz="1200">
                <a:solidFill>
                  <a:srgbClr val="FFFFFF"/>
                </a:solidFill>
                <a:latin typeface="Arvo" panose="02000000000000000000"/>
                <a:ea typeface="Arvo" panose="02000000000000000000"/>
                <a:cs typeface="Arvo" panose="02000000000000000000"/>
                <a:sym typeface="Arvo" panose="02000000000000000000"/>
              </a:defRPr>
            </a:lvl1pPr>
            <a:lvl2pPr lvl="1" algn="ctr" rtl="0">
              <a:buNone/>
              <a:defRPr sz="1200">
                <a:solidFill>
                  <a:srgbClr val="FFFFFF"/>
                </a:solidFill>
                <a:latin typeface="Arvo" panose="02000000000000000000"/>
                <a:ea typeface="Arvo" panose="02000000000000000000"/>
                <a:cs typeface="Arvo" panose="02000000000000000000"/>
                <a:sym typeface="Arvo" panose="02000000000000000000"/>
              </a:defRPr>
            </a:lvl2pPr>
            <a:lvl3pPr lvl="2" algn="ctr" rtl="0">
              <a:buNone/>
              <a:defRPr sz="1200">
                <a:solidFill>
                  <a:srgbClr val="FFFFFF"/>
                </a:solidFill>
                <a:latin typeface="Arvo" panose="02000000000000000000"/>
                <a:ea typeface="Arvo" panose="02000000000000000000"/>
                <a:cs typeface="Arvo" panose="02000000000000000000"/>
                <a:sym typeface="Arvo" panose="02000000000000000000"/>
              </a:defRPr>
            </a:lvl3pPr>
            <a:lvl4pPr lvl="3" algn="ctr" rtl="0">
              <a:buNone/>
              <a:defRPr sz="1200">
                <a:solidFill>
                  <a:srgbClr val="FFFFFF"/>
                </a:solidFill>
                <a:latin typeface="Arvo" panose="02000000000000000000"/>
                <a:ea typeface="Arvo" panose="02000000000000000000"/>
                <a:cs typeface="Arvo" panose="02000000000000000000"/>
                <a:sym typeface="Arvo" panose="02000000000000000000"/>
              </a:defRPr>
            </a:lvl4pPr>
            <a:lvl5pPr lvl="4" algn="ctr" rtl="0">
              <a:buNone/>
              <a:defRPr sz="1200">
                <a:solidFill>
                  <a:srgbClr val="FFFFFF"/>
                </a:solidFill>
                <a:latin typeface="Arvo" panose="02000000000000000000"/>
                <a:ea typeface="Arvo" panose="02000000000000000000"/>
                <a:cs typeface="Arvo" panose="02000000000000000000"/>
                <a:sym typeface="Arvo" panose="02000000000000000000"/>
              </a:defRPr>
            </a:lvl5pPr>
            <a:lvl6pPr lvl="5" algn="ctr" rtl="0">
              <a:buNone/>
              <a:defRPr sz="1200">
                <a:solidFill>
                  <a:srgbClr val="FFFFFF"/>
                </a:solidFill>
                <a:latin typeface="Arvo" panose="02000000000000000000"/>
                <a:ea typeface="Arvo" panose="02000000000000000000"/>
                <a:cs typeface="Arvo" panose="02000000000000000000"/>
                <a:sym typeface="Arvo" panose="02000000000000000000"/>
              </a:defRPr>
            </a:lvl6pPr>
            <a:lvl7pPr lvl="6" algn="ctr" rtl="0">
              <a:buNone/>
              <a:defRPr sz="1200">
                <a:solidFill>
                  <a:srgbClr val="FFFFFF"/>
                </a:solidFill>
                <a:latin typeface="Arvo" panose="02000000000000000000"/>
                <a:ea typeface="Arvo" panose="02000000000000000000"/>
                <a:cs typeface="Arvo" panose="02000000000000000000"/>
                <a:sym typeface="Arvo" panose="02000000000000000000"/>
              </a:defRPr>
            </a:lvl7pPr>
            <a:lvl8pPr lvl="7" algn="ctr" rtl="0">
              <a:buNone/>
              <a:defRPr sz="1200">
                <a:solidFill>
                  <a:srgbClr val="FFFFFF"/>
                </a:solidFill>
                <a:latin typeface="Arvo" panose="02000000000000000000"/>
                <a:ea typeface="Arvo" panose="02000000000000000000"/>
                <a:cs typeface="Arvo" panose="02000000000000000000"/>
                <a:sym typeface="Arvo" panose="02000000000000000000"/>
              </a:defRPr>
            </a:lvl8pPr>
            <a:lvl9pPr lvl="8" algn="ctr" rtl="0">
              <a:buNone/>
              <a:defRPr sz="1200">
                <a:solidFill>
                  <a:srgbClr val="FFFFFF"/>
                </a:solidFill>
                <a:latin typeface="Arvo" panose="02000000000000000000"/>
                <a:ea typeface="Arvo" panose="02000000000000000000"/>
                <a:cs typeface="Arvo" panose="02000000000000000000"/>
                <a:sym typeface="Arvo" panose="02000000000000000000"/>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matchingName="Blank with horizontal divider">
  <p:cSld name="BLANK">
    <p:spTree>
      <p:nvGrpSpPr>
        <p:cNvPr id="63" name="Shape 63"/>
        <p:cNvGrpSpPr/>
        <p:nvPr/>
      </p:nvGrpSpPr>
      <p:grpSpPr>
        <a:xfrm>
          <a:off x="0" y="0"/>
          <a:ext cx="0" cy="0"/>
          <a:chOff x="0" y="0"/>
          <a:chExt cx="0" cy="0"/>
        </a:xfrm>
      </p:grpSpPr>
      <p:sp>
        <p:nvSpPr>
          <p:cNvPr id="64" name="Google Shape;64;p10"/>
          <p:cNvSpPr/>
          <p:nvPr/>
        </p:nvSpPr>
        <p:spPr>
          <a:xfrm>
            <a:off x="543000" y="530100"/>
            <a:ext cx="8058000" cy="4083300"/>
          </a:xfrm>
          <a:prstGeom prst="rect">
            <a:avLst/>
          </a:prstGeom>
          <a:solidFill>
            <a:srgbClr val="FFFFFF"/>
          </a:solidFill>
          <a:ln>
            <a:noFill/>
          </a:ln>
          <a:effectLst>
            <a:outerShdw blurRad="14288" dist="952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5" name="Google Shape;65;p10"/>
          <p:cNvCxnSpPr/>
          <p:nvPr/>
        </p:nvCxnSpPr>
        <p:spPr>
          <a:xfrm>
            <a:off x="1333200" y="530112"/>
            <a:ext cx="0" cy="802800"/>
          </a:xfrm>
          <a:prstGeom prst="straightConnector1">
            <a:avLst/>
          </a:prstGeom>
          <a:noFill/>
          <a:ln w="9525" cap="flat" cmpd="sng">
            <a:solidFill>
              <a:srgbClr val="D9D9D9"/>
            </a:solidFill>
            <a:prstDash val="solid"/>
            <a:round/>
            <a:headEnd type="none" w="med" len="med"/>
            <a:tailEnd type="none" w="med" len="med"/>
          </a:ln>
        </p:spPr>
      </p:cxnSp>
      <p:cxnSp>
        <p:nvCxnSpPr>
          <p:cNvPr id="66" name="Google Shape;66;p10"/>
          <p:cNvCxnSpPr/>
          <p:nvPr/>
        </p:nvCxnSpPr>
        <p:spPr>
          <a:xfrm>
            <a:off x="542850" y="1326975"/>
            <a:ext cx="8058300" cy="0"/>
          </a:xfrm>
          <a:prstGeom prst="straightConnector1">
            <a:avLst/>
          </a:prstGeom>
          <a:noFill/>
          <a:ln w="9525" cap="flat" cmpd="sng">
            <a:solidFill>
              <a:srgbClr val="D9D9D9"/>
            </a:solidFill>
            <a:prstDash val="solid"/>
            <a:round/>
            <a:headEnd type="none" w="med" len="med"/>
            <a:tailEnd type="none" w="med" len="med"/>
          </a:ln>
        </p:spPr>
      </p:cxnSp>
      <p:sp>
        <p:nvSpPr>
          <p:cNvPr id="67" name="Google Shape;67;p10"/>
          <p:cNvSpPr txBox="1"/>
          <p:nvPr>
            <p:ph type="sldNum" idx="12"/>
          </p:nvPr>
        </p:nvSpPr>
        <p:spPr>
          <a:xfrm>
            <a:off x="4297650" y="4613400"/>
            <a:ext cx="548700" cy="530100"/>
          </a:xfrm>
          <a:prstGeom prst="rect">
            <a:avLst/>
          </a:prstGeom>
        </p:spPr>
        <p:txBody>
          <a:bodyPr spcFirstLastPara="1" wrap="square" lIns="91425" tIns="91425" rIns="91425" bIns="91425" anchor="ctr" anchorCtr="0">
            <a:noAutofit/>
          </a:bodyPr>
          <a:lstStyle>
            <a:lvl1pPr lvl="0" algn="ctr" rtl="0">
              <a:buNone/>
              <a:defRPr sz="1200">
                <a:solidFill>
                  <a:srgbClr val="FFFFFF"/>
                </a:solidFill>
                <a:latin typeface="Arvo" panose="02000000000000000000"/>
                <a:ea typeface="Arvo" panose="02000000000000000000"/>
                <a:cs typeface="Arvo" panose="02000000000000000000"/>
                <a:sym typeface="Arvo" panose="02000000000000000000"/>
              </a:defRPr>
            </a:lvl1pPr>
            <a:lvl2pPr lvl="1" algn="ctr" rtl="0">
              <a:buNone/>
              <a:defRPr sz="1200">
                <a:solidFill>
                  <a:srgbClr val="FFFFFF"/>
                </a:solidFill>
                <a:latin typeface="Arvo" panose="02000000000000000000"/>
                <a:ea typeface="Arvo" panose="02000000000000000000"/>
                <a:cs typeface="Arvo" panose="02000000000000000000"/>
                <a:sym typeface="Arvo" panose="02000000000000000000"/>
              </a:defRPr>
            </a:lvl2pPr>
            <a:lvl3pPr lvl="2" algn="ctr" rtl="0">
              <a:buNone/>
              <a:defRPr sz="1200">
                <a:solidFill>
                  <a:srgbClr val="FFFFFF"/>
                </a:solidFill>
                <a:latin typeface="Arvo" panose="02000000000000000000"/>
                <a:ea typeface="Arvo" panose="02000000000000000000"/>
                <a:cs typeface="Arvo" panose="02000000000000000000"/>
                <a:sym typeface="Arvo" panose="02000000000000000000"/>
              </a:defRPr>
            </a:lvl3pPr>
            <a:lvl4pPr lvl="3" algn="ctr" rtl="0">
              <a:buNone/>
              <a:defRPr sz="1200">
                <a:solidFill>
                  <a:srgbClr val="FFFFFF"/>
                </a:solidFill>
                <a:latin typeface="Arvo" panose="02000000000000000000"/>
                <a:ea typeface="Arvo" panose="02000000000000000000"/>
                <a:cs typeface="Arvo" panose="02000000000000000000"/>
                <a:sym typeface="Arvo" panose="02000000000000000000"/>
              </a:defRPr>
            </a:lvl4pPr>
            <a:lvl5pPr lvl="4" algn="ctr" rtl="0">
              <a:buNone/>
              <a:defRPr sz="1200">
                <a:solidFill>
                  <a:srgbClr val="FFFFFF"/>
                </a:solidFill>
                <a:latin typeface="Arvo" panose="02000000000000000000"/>
                <a:ea typeface="Arvo" panose="02000000000000000000"/>
                <a:cs typeface="Arvo" panose="02000000000000000000"/>
                <a:sym typeface="Arvo" panose="02000000000000000000"/>
              </a:defRPr>
            </a:lvl5pPr>
            <a:lvl6pPr lvl="5" algn="ctr" rtl="0">
              <a:buNone/>
              <a:defRPr sz="1200">
                <a:solidFill>
                  <a:srgbClr val="FFFFFF"/>
                </a:solidFill>
                <a:latin typeface="Arvo" panose="02000000000000000000"/>
                <a:ea typeface="Arvo" panose="02000000000000000000"/>
                <a:cs typeface="Arvo" panose="02000000000000000000"/>
                <a:sym typeface="Arvo" panose="02000000000000000000"/>
              </a:defRPr>
            </a:lvl6pPr>
            <a:lvl7pPr lvl="6" algn="ctr" rtl="0">
              <a:buNone/>
              <a:defRPr sz="1200">
                <a:solidFill>
                  <a:srgbClr val="FFFFFF"/>
                </a:solidFill>
                <a:latin typeface="Arvo" panose="02000000000000000000"/>
                <a:ea typeface="Arvo" panose="02000000000000000000"/>
                <a:cs typeface="Arvo" panose="02000000000000000000"/>
                <a:sym typeface="Arvo" panose="02000000000000000000"/>
              </a:defRPr>
            </a:lvl7pPr>
            <a:lvl8pPr lvl="7" algn="ctr" rtl="0">
              <a:buNone/>
              <a:defRPr sz="1200">
                <a:solidFill>
                  <a:srgbClr val="FFFFFF"/>
                </a:solidFill>
                <a:latin typeface="Arvo" panose="02000000000000000000"/>
                <a:ea typeface="Arvo" panose="02000000000000000000"/>
                <a:cs typeface="Arvo" panose="02000000000000000000"/>
                <a:sym typeface="Arvo" panose="02000000000000000000"/>
              </a:defRPr>
            </a:lvl8pPr>
            <a:lvl9pPr lvl="8" algn="ctr" rtl="0">
              <a:buNone/>
              <a:defRPr sz="1200">
                <a:solidFill>
                  <a:srgbClr val="FFFFFF"/>
                </a:solidFill>
                <a:latin typeface="Arvo" panose="02000000000000000000"/>
                <a:ea typeface="Arvo" panose="02000000000000000000"/>
                <a:cs typeface="Arvo" panose="02000000000000000000"/>
                <a:sym typeface="Arvo" panose="02000000000000000000"/>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5" name="Shape 5"/>
        <p:cNvGrpSpPr/>
        <p:nvPr/>
      </p:nvGrpSpPr>
      <p:grpSpPr>
        <a:xfrm>
          <a:off x="0" y="0"/>
          <a:ext cx="0" cy="0"/>
          <a:chOff x="0" y="0"/>
          <a:chExt cx="0" cy="0"/>
        </a:xfrm>
      </p:grpSpPr>
      <p:sp>
        <p:nvSpPr>
          <p:cNvPr id="6" name="Google Shape;6;p1"/>
          <p:cNvSpPr txBox="1"/>
          <p:nvPr>
            <p:ph type="body" idx="1"/>
          </p:nvPr>
        </p:nvSpPr>
        <p:spPr>
          <a:xfrm>
            <a:off x="1379650" y="1502274"/>
            <a:ext cx="6725400" cy="28044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rgbClr val="D9D9D9"/>
              </a:buClr>
              <a:buSzPts val="3000"/>
              <a:buFont typeface="Bitter" panose="02000000000000000000"/>
              <a:buChar char="■"/>
              <a:defRPr sz="3000">
                <a:solidFill>
                  <a:srgbClr val="434343"/>
                </a:solidFill>
                <a:latin typeface="Bitter" panose="02000000000000000000"/>
                <a:ea typeface="Bitter" panose="02000000000000000000"/>
                <a:cs typeface="Bitter" panose="02000000000000000000"/>
                <a:sym typeface="Bitter" panose="02000000000000000000"/>
              </a:defRPr>
            </a:lvl1pPr>
            <a:lvl2pPr marL="914400" lvl="1" indent="-381000">
              <a:spcBef>
                <a:spcPts val="0"/>
              </a:spcBef>
              <a:spcAft>
                <a:spcPts val="0"/>
              </a:spcAft>
              <a:buClr>
                <a:srgbClr val="D9D9D9"/>
              </a:buClr>
              <a:buSzPts val="2400"/>
              <a:buFont typeface="Bitter" panose="02000000000000000000"/>
              <a:buChar char="■"/>
              <a:defRPr sz="2400">
                <a:solidFill>
                  <a:srgbClr val="434343"/>
                </a:solidFill>
                <a:latin typeface="Bitter" panose="02000000000000000000"/>
                <a:ea typeface="Bitter" panose="02000000000000000000"/>
                <a:cs typeface="Bitter" panose="02000000000000000000"/>
                <a:sym typeface="Bitter" panose="02000000000000000000"/>
              </a:defRPr>
            </a:lvl2pPr>
            <a:lvl3pPr marL="1371600" lvl="2" indent="-381000">
              <a:spcBef>
                <a:spcPts val="0"/>
              </a:spcBef>
              <a:spcAft>
                <a:spcPts val="0"/>
              </a:spcAft>
              <a:buClr>
                <a:srgbClr val="D9D9D9"/>
              </a:buClr>
              <a:buSzPts val="2400"/>
              <a:buFont typeface="Bitter" panose="02000000000000000000"/>
              <a:buChar char="■"/>
              <a:defRPr sz="2400">
                <a:solidFill>
                  <a:srgbClr val="434343"/>
                </a:solidFill>
                <a:latin typeface="Bitter" panose="02000000000000000000"/>
                <a:ea typeface="Bitter" panose="02000000000000000000"/>
                <a:cs typeface="Bitter" panose="02000000000000000000"/>
                <a:sym typeface="Bitter" panose="02000000000000000000"/>
              </a:defRPr>
            </a:lvl3pPr>
            <a:lvl4pPr marL="1828800" lvl="3" indent="-342900">
              <a:spcBef>
                <a:spcPts val="0"/>
              </a:spcBef>
              <a:spcAft>
                <a:spcPts val="0"/>
              </a:spcAft>
              <a:buClr>
                <a:srgbClr val="D9D9D9"/>
              </a:buClr>
              <a:buSzPts val="1800"/>
              <a:buFont typeface="Bitter" panose="02000000000000000000"/>
              <a:buChar char="■"/>
              <a:defRPr sz="1800">
                <a:solidFill>
                  <a:srgbClr val="434343"/>
                </a:solidFill>
                <a:latin typeface="Bitter" panose="02000000000000000000"/>
                <a:ea typeface="Bitter" panose="02000000000000000000"/>
                <a:cs typeface="Bitter" panose="02000000000000000000"/>
                <a:sym typeface="Bitter" panose="02000000000000000000"/>
              </a:defRPr>
            </a:lvl4pPr>
            <a:lvl5pPr marL="2286000" lvl="4" indent="-342900">
              <a:spcBef>
                <a:spcPts val="0"/>
              </a:spcBef>
              <a:spcAft>
                <a:spcPts val="0"/>
              </a:spcAft>
              <a:buClr>
                <a:srgbClr val="434343"/>
              </a:buClr>
              <a:buSzPts val="1800"/>
              <a:buFont typeface="Bitter" panose="02000000000000000000"/>
              <a:buChar char="○"/>
              <a:defRPr sz="1800">
                <a:solidFill>
                  <a:srgbClr val="434343"/>
                </a:solidFill>
                <a:latin typeface="Bitter" panose="02000000000000000000"/>
                <a:ea typeface="Bitter" panose="02000000000000000000"/>
                <a:cs typeface="Bitter" panose="02000000000000000000"/>
                <a:sym typeface="Bitter" panose="02000000000000000000"/>
              </a:defRPr>
            </a:lvl5pPr>
            <a:lvl6pPr marL="2743200" lvl="5" indent="-342900">
              <a:spcBef>
                <a:spcPts val="0"/>
              </a:spcBef>
              <a:spcAft>
                <a:spcPts val="0"/>
              </a:spcAft>
              <a:buClr>
                <a:srgbClr val="434343"/>
              </a:buClr>
              <a:buSzPts val="1800"/>
              <a:buFont typeface="Bitter" panose="02000000000000000000"/>
              <a:buChar char="■"/>
              <a:defRPr sz="1800">
                <a:solidFill>
                  <a:srgbClr val="434343"/>
                </a:solidFill>
                <a:latin typeface="Bitter" panose="02000000000000000000"/>
                <a:ea typeface="Bitter" panose="02000000000000000000"/>
                <a:cs typeface="Bitter" panose="02000000000000000000"/>
                <a:sym typeface="Bitter" panose="02000000000000000000"/>
              </a:defRPr>
            </a:lvl6pPr>
            <a:lvl7pPr marL="3200400" lvl="6" indent="-342900">
              <a:spcBef>
                <a:spcPts val="0"/>
              </a:spcBef>
              <a:spcAft>
                <a:spcPts val="0"/>
              </a:spcAft>
              <a:buClr>
                <a:srgbClr val="434343"/>
              </a:buClr>
              <a:buSzPts val="1800"/>
              <a:buFont typeface="Bitter" panose="02000000000000000000"/>
              <a:buChar char="●"/>
              <a:defRPr sz="1800">
                <a:solidFill>
                  <a:srgbClr val="434343"/>
                </a:solidFill>
                <a:latin typeface="Bitter" panose="02000000000000000000"/>
                <a:ea typeface="Bitter" panose="02000000000000000000"/>
                <a:cs typeface="Bitter" panose="02000000000000000000"/>
                <a:sym typeface="Bitter" panose="02000000000000000000"/>
              </a:defRPr>
            </a:lvl7pPr>
            <a:lvl8pPr marL="3657600" lvl="7" indent="-342900">
              <a:spcBef>
                <a:spcPts val="0"/>
              </a:spcBef>
              <a:spcAft>
                <a:spcPts val="0"/>
              </a:spcAft>
              <a:buClr>
                <a:srgbClr val="434343"/>
              </a:buClr>
              <a:buSzPts val="1800"/>
              <a:buFont typeface="Bitter" panose="02000000000000000000"/>
              <a:buChar char="○"/>
              <a:defRPr sz="1800">
                <a:solidFill>
                  <a:srgbClr val="434343"/>
                </a:solidFill>
                <a:latin typeface="Bitter" panose="02000000000000000000"/>
                <a:ea typeface="Bitter" panose="02000000000000000000"/>
                <a:cs typeface="Bitter" panose="02000000000000000000"/>
                <a:sym typeface="Bitter" panose="02000000000000000000"/>
              </a:defRPr>
            </a:lvl8pPr>
            <a:lvl9pPr marL="4114800" lvl="8" indent="-342900">
              <a:spcBef>
                <a:spcPts val="0"/>
              </a:spcBef>
              <a:spcAft>
                <a:spcPts val="0"/>
              </a:spcAft>
              <a:buClr>
                <a:srgbClr val="434343"/>
              </a:buClr>
              <a:buSzPts val="1800"/>
              <a:buFont typeface="Bitter" panose="02000000000000000000"/>
              <a:buChar char="■"/>
              <a:defRPr sz="1800">
                <a:solidFill>
                  <a:srgbClr val="434343"/>
                </a:solidFill>
                <a:latin typeface="Bitter" panose="02000000000000000000"/>
                <a:ea typeface="Bitter" panose="02000000000000000000"/>
                <a:cs typeface="Bitter" panose="02000000000000000000"/>
                <a:sym typeface="Bitter" panose="02000000000000000000"/>
              </a:defRPr>
            </a:lvl9pPr>
          </a:lstStyle>
          <a:p/>
        </p:txBody>
      </p:sp>
      <p:sp>
        <p:nvSpPr>
          <p:cNvPr id="7" name="Google Shape;7;p1"/>
          <p:cNvSpPr txBox="1"/>
          <p:nvPr>
            <p:ph type="title"/>
          </p:nvPr>
        </p:nvSpPr>
        <p:spPr>
          <a:xfrm>
            <a:off x="1379650" y="530100"/>
            <a:ext cx="6725400" cy="7968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rgbClr val="999999"/>
              </a:buClr>
              <a:buSzPts val="1800"/>
              <a:buFont typeface="Arvo" panose="02000000000000000000"/>
              <a:buNone/>
              <a:defRPr sz="1800">
                <a:solidFill>
                  <a:srgbClr val="999999"/>
                </a:solidFill>
                <a:latin typeface="Arvo" panose="02000000000000000000"/>
                <a:ea typeface="Arvo" panose="02000000000000000000"/>
                <a:cs typeface="Arvo" panose="02000000000000000000"/>
                <a:sym typeface="Arvo" panose="02000000000000000000"/>
              </a:defRPr>
            </a:lvl1pPr>
            <a:lvl2pPr lvl="1">
              <a:spcBef>
                <a:spcPts val="0"/>
              </a:spcBef>
              <a:spcAft>
                <a:spcPts val="0"/>
              </a:spcAft>
              <a:buClr>
                <a:srgbClr val="999999"/>
              </a:buClr>
              <a:buSzPts val="1800"/>
              <a:buFont typeface="Arvo" panose="02000000000000000000"/>
              <a:buNone/>
              <a:defRPr sz="1800">
                <a:solidFill>
                  <a:srgbClr val="999999"/>
                </a:solidFill>
                <a:latin typeface="Arvo" panose="02000000000000000000"/>
                <a:ea typeface="Arvo" panose="02000000000000000000"/>
                <a:cs typeface="Arvo" panose="02000000000000000000"/>
                <a:sym typeface="Arvo" panose="02000000000000000000"/>
              </a:defRPr>
            </a:lvl2pPr>
            <a:lvl3pPr lvl="2">
              <a:spcBef>
                <a:spcPts val="0"/>
              </a:spcBef>
              <a:spcAft>
                <a:spcPts val="0"/>
              </a:spcAft>
              <a:buClr>
                <a:srgbClr val="999999"/>
              </a:buClr>
              <a:buSzPts val="1800"/>
              <a:buFont typeface="Arvo" panose="02000000000000000000"/>
              <a:buNone/>
              <a:defRPr sz="1800">
                <a:solidFill>
                  <a:srgbClr val="999999"/>
                </a:solidFill>
                <a:latin typeface="Arvo" panose="02000000000000000000"/>
                <a:ea typeface="Arvo" panose="02000000000000000000"/>
                <a:cs typeface="Arvo" panose="02000000000000000000"/>
                <a:sym typeface="Arvo" panose="02000000000000000000"/>
              </a:defRPr>
            </a:lvl3pPr>
            <a:lvl4pPr lvl="3">
              <a:spcBef>
                <a:spcPts val="0"/>
              </a:spcBef>
              <a:spcAft>
                <a:spcPts val="0"/>
              </a:spcAft>
              <a:buClr>
                <a:srgbClr val="999999"/>
              </a:buClr>
              <a:buSzPts val="1800"/>
              <a:buFont typeface="Arvo" panose="02000000000000000000"/>
              <a:buNone/>
              <a:defRPr sz="1800">
                <a:solidFill>
                  <a:srgbClr val="999999"/>
                </a:solidFill>
                <a:latin typeface="Arvo" panose="02000000000000000000"/>
                <a:ea typeface="Arvo" panose="02000000000000000000"/>
                <a:cs typeface="Arvo" panose="02000000000000000000"/>
                <a:sym typeface="Arvo" panose="02000000000000000000"/>
              </a:defRPr>
            </a:lvl4pPr>
            <a:lvl5pPr lvl="4">
              <a:spcBef>
                <a:spcPts val="0"/>
              </a:spcBef>
              <a:spcAft>
                <a:spcPts val="0"/>
              </a:spcAft>
              <a:buClr>
                <a:srgbClr val="999999"/>
              </a:buClr>
              <a:buSzPts val="1800"/>
              <a:buFont typeface="Arvo" panose="02000000000000000000"/>
              <a:buNone/>
              <a:defRPr sz="1800">
                <a:solidFill>
                  <a:srgbClr val="999999"/>
                </a:solidFill>
                <a:latin typeface="Arvo" panose="02000000000000000000"/>
                <a:ea typeface="Arvo" panose="02000000000000000000"/>
                <a:cs typeface="Arvo" panose="02000000000000000000"/>
                <a:sym typeface="Arvo" panose="02000000000000000000"/>
              </a:defRPr>
            </a:lvl5pPr>
            <a:lvl6pPr lvl="5">
              <a:spcBef>
                <a:spcPts val="0"/>
              </a:spcBef>
              <a:spcAft>
                <a:spcPts val="0"/>
              </a:spcAft>
              <a:buClr>
                <a:srgbClr val="999999"/>
              </a:buClr>
              <a:buSzPts val="1800"/>
              <a:buFont typeface="Arvo" panose="02000000000000000000"/>
              <a:buNone/>
              <a:defRPr sz="1800">
                <a:solidFill>
                  <a:srgbClr val="999999"/>
                </a:solidFill>
                <a:latin typeface="Arvo" panose="02000000000000000000"/>
                <a:ea typeface="Arvo" panose="02000000000000000000"/>
                <a:cs typeface="Arvo" panose="02000000000000000000"/>
                <a:sym typeface="Arvo" panose="02000000000000000000"/>
              </a:defRPr>
            </a:lvl6pPr>
            <a:lvl7pPr lvl="6">
              <a:spcBef>
                <a:spcPts val="0"/>
              </a:spcBef>
              <a:spcAft>
                <a:spcPts val="0"/>
              </a:spcAft>
              <a:buClr>
                <a:srgbClr val="999999"/>
              </a:buClr>
              <a:buSzPts val="1800"/>
              <a:buFont typeface="Arvo" panose="02000000000000000000"/>
              <a:buNone/>
              <a:defRPr sz="1800">
                <a:solidFill>
                  <a:srgbClr val="999999"/>
                </a:solidFill>
                <a:latin typeface="Arvo" panose="02000000000000000000"/>
                <a:ea typeface="Arvo" panose="02000000000000000000"/>
                <a:cs typeface="Arvo" panose="02000000000000000000"/>
                <a:sym typeface="Arvo" panose="02000000000000000000"/>
              </a:defRPr>
            </a:lvl7pPr>
            <a:lvl8pPr lvl="7">
              <a:spcBef>
                <a:spcPts val="0"/>
              </a:spcBef>
              <a:spcAft>
                <a:spcPts val="0"/>
              </a:spcAft>
              <a:buClr>
                <a:srgbClr val="999999"/>
              </a:buClr>
              <a:buSzPts val="1800"/>
              <a:buFont typeface="Arvo" panose="02000000000000000000"/>
              <a:buNone/>
              <a:defRPr sz="1800">
                <a:solidFill>
                  <a:srgbClr val="999999"/>
                </a:solidFill>
                <a:latin typeface="Arvo" panose="02000000000000000000"/>
                <a:ea typeface="Arvo" panose="02000000000000000000"/>
                <a:cs typeface="Arvo" panose="02000000000000000000"/>
                <a:sym typeface="Arvo" panose="02000000000000000000"/>
              </a:defRPr>
            </a:lvl8pPr>
            <a:lvl9pPr lvl="8">
              <a:spcBef>
                <a:spcPts val="0"/>
              </a:spcBef>
              <a:spcAft>
                <a:spcPts val="0"/>
              </a:spcAft>
              <a:buClr>
                <a:srgbClr val="999999"/>
              </a:buClr>
              <a:buSzPts val="1800"/>
              <a:buFont typeface="Arvo" panose="02000000000000000000"/>
              <a:buNone/>
              <a:defRPr sz="1800">
                <a:solidFill>
                  <a:srgbClr val="999999"/>
                </a:solidFill>
                <a:latin typeface="Arvo" panose="02000000000000000000"/>
                <a:ea typeface="Arvo" panose="02000000000000000000"/>
                <a:cs typeface="Arvo" panose="02000000000000000000"/>
                <a:sym typeface="Arvo" panose="02000000000000000000"/>
              </a:defRPr>
            </a:lvl9pPr>
          </a:lstStyle>
          <a:p/>
        </p:txBody>
      </p:sp>
      <p:sp>
        <p:nvSpPr>
          <p:cNvPr id="8" name="Google Shape;8;p1"/>
          <p:cNvSpPr txBox="1"/>
          <p:nvPr>
            <p:ph type="sldNum" idx="12"/>
          </p:nvPr>
        </p:nvSpPr>
        <p:spPr>
          <a:xfrm>
            <a:off x="4297650" y="4613400"/>
            <a:ext cx="548700" cy="530100"/>
          </a:xfrm>
          <a:prstGeom prst="rect">
            <a:avLst/>
          </a:prstGeom>
          <a:noFill/>
          <a:ln>
            <a:noFill/>
          </a:ln>
        </p:spPr>
        <p:txBody>
          <a:bodyPr spcFirstLastPara="1" wrap="square" lIns="91425" tIns="91425" rIns="91425" bIns="91425" anchor="ctr" anchorCtr="0">
            <a:noAutofit/>
          </a:bodyPr>
          <a:lstStyle>
            <a:lvl1pPr lvl="0" algn="ctr">
              <a:buNone/>
              <a:defRPr sz="1200">
                <a:solidFill>
                  <a:srgbClr val="FFFFFF"/>
                </a:solidFill>
                <a:latin typeface="Arvo" panose="02000000000000000000"/>
                <a:ea typeface="Arvo" panose="02000000000000000000"/>
                <a:cs typeface="Arvo" panose="02000000000000000000"/>
                <a:sym typeface="Arvo" panose="02000000000000000000"/>
              </a:defRPr>
            </a:lvl1pPr>
            <a:lvl2pPr lvl="1" algn="ctr">
              <a:buNone/>
              <a:defRPr sz="1200">
                <a:solidFill>
                  <a:srgbClr val="FFFFFF"/>
                </a:solidFill>
                <a:latin typeface="Arvo" panose="02000000000000000000"/>
                <a:ea typeface="Arvo" panose="02000000000000000000"/>
                <a:cs typeface="Arvo" panose="02000000000000000000"/>
                <a:sym typeface="Arvo" panose="02000000000000000000"/>
              </a:defRPr>
            </a:lvl2pPr>
            <a:lvl3pPr lvl="2" algn="ctr">
              <a:buNone/>
              <a:defRPr sz="1200">
                <a:solidFill>
                  <a:srgbClr val="FFFFFF"/>
                </a:solidFill>
                <a:latin typeface="Arvo" panose="02000000000000000000"/>
                <a:ea typeface="Arvo" panose="02000000000000000000"/>
                <a:cs typeface="Arvo" panose="02000000000000000000"/>
                <a:sym typeface="Arvo" panose="02000000000000000000"/>
              </a:defRPr>
            </a:lvl3pPr>
            <a:lvl4pPr lvl="3" algn="ctr">
              <a:buNone/>
              <a:defRPr sz="1200">
                <a:solidFill>
                  <a:srgbClr val="FFFFFF"/>
                </a:solidFill>
                <a:latin typeface="Arvo" panose="02000000000000000000"/>
                <a:ea typeface="Arvo" panose="02000000000000000000"/>
                <a:cs typeface="Arvo" panose="02000000000000000000"/>
                <a:sym typeface="Arvo" panose="02000000000000000000"/>
              </a:defRPr>
            </a:lvl4pPr>
            <a:lvl5pPr lvl="4" algn="ctr">
              <a:buNone/>
              <a:defRPr sz="1200">
                <a:solidFill>
                  <a:srgbClr val="FFFFFF"/>
                </a:solidFill>
                <a:latin typeface="Arvo" panose="02000000000000000000"/>
                <a:ea typeface="Arvo" panose="02000000000000000000"/>
                <a:cs typeface="Arvo" panose="02000000000000000000"/>
                <a:sym typeface="Arvo" panose="02000000000000000000"/>
              </a:defRPr>
            </a:lvl5pPr>
            <a:lvl6pPr lvl="5" algn="ctr">
              <a:buNone/>
              <a:defRPr sz="1200">
                <a:solidFill>
                  <a:srgbClr val="FFFFFF"/>
                </a:solidFill>
                <a:latin typeface="Arvo" panose="02000000000000000000"/>
                <a:ea typeface="Arvo" panose="02000000000000000000"/>
                <a:cs typeface="Arvo" panose="02000000000000000000"/>
                <a:sym typeface="Arvo" panose="02000000000000000000"/>
              </a:defRPr>
            </a:lvl6pPr>
            <a:lvl7pPr lvl="6" algn="ctr">
              <a:buNone/>
              <a:defRPr sz="1200">
                <a:solidFill>
                  <a:srgbClr val="FFFFFF"/>
                </a:solidFill>
                <a:latin typeface="Arvo" panose="02000000000000000000"/>
                <a:ea typeface="Arvo" panose="02000000000000000000"/>
                <a:cs typeface="Arvo" panose="02000000000000000000"/>
                <a:sym typeface="Arvo" panose="02000000000000000000"/>
              </a:defRPr>
            </a:lvl7pPr>
            <a:lvl8pPr lvl="7" algn="ctr">
              <a:buNone/>
              <a:defRPr sz="1200">
                <a:solidFill>
                  <a:srgbClr val="FFFFFF"/>
                </a:solidFill>
                <a:latin typeface="Arvo" panose="02000000000000000000"/>
                <a:ea typeface="Arvo" panose="02000000000000000000"/>
                <a:cs typeface="Arvo" panose="02000000000000000000"/>
                <a:sym typeface="Arvo" panose="02000000000000000000"/>
              </a:defRPr>
            </a:lvl8pPr>
            <a:lvl9pPr lvl="8" algn="ctr">
              <a:buNone/>
              <a:defRPr sz="1200">
                <a:solidFill>
                  <a:srgbClr val="FFFFFF"/>
                </a:solidFill>
                <a:latin typeface="Arvo" panose="02000000000000000000"/>
                <a:ea typeface="Arvo" panose="02000000000000000000"/>
                <a:cs typeface="Arvo" panose="02000000000000000000"/>
                <a:sym typeface="Arvo" panose="02000000000000000000"/>
              </a:defRPr>
            </a:lvl9pPr>
          </a:lstStyle>
          <a:p>
            <a:pPr marL="0" lvl="0" indent="0" algn="ct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4.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4.xml"/><Relationship Id="rId2" Type="http://schemas.openxmlformats.org/officeDocument/2006/relationships/image" Target="../media/image24.png"/><Relationship Id="rId1" Type="http://schemas.openxmlformats.org/officeDocument/2006/relationships/image" Target="../media/image23.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4.xml"/><Relationship Id="rId2" Type="http://schemas.openxmlformats.org/officeDocument/2006/relationships/image" Target="../media/image26.png"/><Relationship Id="rId1" Type="http://schemas.openxmlformats.org/officeDocument/2006/relationships/image" Target="../media/image25.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4.xml"/><Relationship Id="rId2" Type="http://schemas.openxmlformats.org/officeDocument/2006/relationships/image" Target="../media/image28.png"/><Relationship Id="rId1" Type="http://schemas.openxmlformats.org/officeDocument/2006/relationships/image" Target="../media/image27.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4.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4.xml"/><Relationship Id="rId2" Type="http://schemas.openxmlformats.org/officeDocument/2006/relationships/image" Target="../media/image33.png"/><Relationship Id="rId1"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4.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9.xml"/><Relationship Id="rId8" Type="http://schemas.openxmlformats.org/officeDocument/2006/relationships/slideLayout" Target="../slideLayouts/slideLayout4.xml"/><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81" name="Shape 81"/>
        <p:cNvGrpSpPr/>
        <p:nvPr/>
      </p:nvGrpSpPr>
      <p:grpSpPr>
        <a:xfrm>
          <a:off x="0" y="0"/>
          <a:ext cx="0" cy="0"/>
          <a:chOff x="0" y="0"/>
          <a:chExt cx="0" cy="0"/>
        </a:xfrm>
      </p:grpSpPr>
      <p:sp>
        <p:nvSpPr>
          <p:cNvPr id="82" name="Google Shape;82;p14"/>
          <p:cNvSpPr txBox="1"/>
          <p:nvPr>
            <p:ph type="ctrTitle"/>
          </p:nvPr>
        </p:nvSpPr>
        <p:spPr>
          <a:xfrm>
            <a:off x="2218055" y="1860550"/>
            <a:ext cx="4723765" cy="988060"/>
          </a:xfrm>
          <a:prstGeom prst="rect">
            <a:avLst/>
          </a:prstGeom>
        </p:spPr>
        <p:txBody>
          <a:bodyPr spcFirstLastPara="1" wrap="square" lIns="91425" tIns="91425" rIns="91425" bIns="91425" anchor="ctr" anchorCtr="0">
            <a:noAutofit/>
            <a:scene3d>
              <a:camera prst="orthographicFront"/>
              <a:lightRig rig="threePt" dir="t"/>
            </a:scene3d>
          </a:bodyPr>
          <a:lstStyle/>
          <a:p>
            <a:pPr marL="0" lvl="0" indent="0" algn="ctr" rtl="0">
              <a:spcBef>
                <a:spcPts val="0"/>
              </a:spcBef>
              <a:spcAft>
                <a:spcPts val="0"/>
              </a:spcAft>
              <a:buNone/>
            </a:pPr>
            <a:r>
              <a:rPr lang="en-IN" altLang="en-GB" sz="3200" b="1">
                <a:solidFill>
                  <a:schemeClr val="tx1"/>
                </a:solidFill>
                <a:effectLst>
                  <a:outerShdw blurRad="38100" dist="19050" dir="2700000" algn="tl" rotWithShape="0">
                    <a:schemeClr val="dk1">
                      <a:alpha val="40000"/>
                    </a:schemeClr>
                  </a:outerShdw>
                </a:effectLst>
              </a:rPr>
              <a:t>Garbageo</a:t>
            </a:r>
            <a:endParaRPr lang="en-IN" altLang="en-GB" sz="3200" b="1">
              <a:solidFill>
                <a:schemeClr val="tx1"/>
              </a:solidFill>
              <a:effectLst>
                <a:outerShdw blurRad="38100" dist="19050" dir="2700000" algn="tl" rotWithShape="0">
                  <a:schemeClr val="dk1">
                    <a:alpha val="40000"/>
                  </a:schemeClr>
                </a:outerShdw>
              </a:effectLst>
            </a:endParaRPr>
          </a:p>
        </p:txBody>
      </p:sp>
      <p:sp>
        <p:nvSpPr>
          <p:cNvPr id="1" name="Google Shape;82;p14"/>
          <p:cNvSpPr txBox="1"/>
          <p:nvPr/>
        </p:nvSpPr>
        <p:spPr>
          <a:xfrm>
            <a:off x="2220595" y="2538730"/>
            <a:ext cx="4723765" cy="988060"/>
          </a:xfrm>
          <a:prstGeom prst="rect">
            <a:avLst/>
          </a:prstGeom>
          <a:noFill/>
          <a:ln>
            <a:noFill/>
          </a:ln>
        </p:spPr>
        <p:txBody>
          <a:bodyPr wrap="square" lIns="91425" tIns="91425" rIns="91425" bIns="91425" anchor="ctr" anchorCtr="0">
            <a:noAutofit/>
            <a:scene3d>
              <a:camera prst="orthographicFront"/>
              <a:lightRig rig="threePt" dir="t"/>
            </a:scene3d>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3600"/>
              <a:buFont typeface="Arvo" panose="02000000000000000000"/>
              <a:buNone/>
              <a:defRPr sz="3600" b="0" i="0" u="none" strike="noStrike" cap="none">
                <a:solidFill>
                  <a:srgbClr val="434343"/>
                </a:solidFill>
                <a:latin typeface="Arvo" panose="02000000000000000000"/>
                <a:ea typeface="Arvo" panose="02000000000000000000"/>
                <a:cs typeface="Arvo" panose="02000000000000000000"/>
                <a:sym typeface="Arvo" panose="02000000000000000000"/>
              </a:defRPr>
            </a:lvl1pPr>
            <a:lvl2pPr marR="0" lvl="1" algn="ctr" rtl="0">
              <a:lnSpc>
                <a:spcPct val="100000"/>
              </a:lnSpc>
              <a:spcBef>
                <a:spcPts val="0"/>
              </a:spcBef>
              <a:spcAft>
                <a:spcPts val="0"/>
              </a:spcAft>
              <a:buClr>
                <a:srgbClr val="434343"/>
              </a:buClr>
              <a:buSzPts val="3600"/>
              <a:buFont typeface="Arvo" panose="02000000000000000000"/>
              <a:buNone/>
              <a:defRPr sz="3600" b="0" i="0" u="none" strike="noStrike" cap="none">
                <a:solidFill>
                  <a:srgbClr val="434343"/>
                </a:solidFill>
                <a:latin typeface="Arvo" panose="02000000000000000000"/>
                <a:ea typeface="Arvo" panose="02000000000000000000"/>
                <a:cs typeface="Arvo" panose="02000000000000000000"/>
                <a:sym typeface="Arvo" panose="02000000000000000000"/>
              </a:defRPr>
            </a:lvl2pPr>
            <a:lvl3pPr marR="0" lvl="2" algn="ctr" rtl="0">
              <a:lnSpc>
                <a:spcPct val="100000"/>
              </a:lnSpc>
              <a:spcBef>
                <a:spcPts val="0"/>
              </a:spcBef>
              <a:spcAft>
                <a:spcPts val="0"/>
              </a:spcAft>
              <a:buClr>
                <a:srgbClr val="434343"/>
              </a:buClr>
              <a:buSzPts val="3600"/>
              <a:buFont typeface="Arvo" panose="02000000000000000000"/>
              <a:buNone/>
              <a:defRPr sz="3600" b="0" i="0" u="none" strike="noStrike" cap="none">
                <a:solidFill>
                  <a:srgbClr val="434343"/>
                </a:solidFill>
                <a:latin typeface="Arvo" panose="02000000000000000000"/>
                <a:ea typeface="Arvo" panose="02000000000000000000"/>
                <a:cs typeface="Arvo" panose="02000000000000000000"/>
                <a:sym typeface="Arvo" panose="02000000000000000000"/>
              </a:defRPr>
            </a:lvl3pPr>
            <a:lvl4pPr marR="0" lvl="3" algn="ctr" rtl="0">
              <a:lnSpc>
                <a:spcPct val="100000"/>
              </a:lnSpc>
              <a:spcBef>
                <a:spcPts val="0"/>
              </a:spcBef>
              <a:spcAft>
                <a:spcPts val="0"/>
              </a:spcAft>
              <a:buClr>
                <a:srgbClr val="434343"/>
              </a:buClr>
              <a:buSzPts val="3600"/>
              <a:buFont typeface="Arvo" panose="02000000000000000000"/>
              <a:buNone/>
              <a:defRPr sz="3600" b="0" i="0" u="none" strike="noStrike" cap="none">
                <a:solidFill>
                  <a:srgbClr val="434343"/>
                </a:solidFill>
                <a:latin typeface="Arvo" panose="02000000000000000000"/>
                <a:ea typeface="Arvo" panose="02000000000000000000"/>
                <a:cs typeface="Arvo" panose="02000000000000000000"/>
                <a:sym typeface="Arvo" panose="02000000000000000000"/>
              </a:defRPr>
            </a:lvl4pPr>
            <a:lvl5pPr marR="0" lvl="4" algn="ctr" rtl="0">
              <a:lnSpc>
                <a:spcPct val="100000"/>
              </a:lnSpc>
              <a:spcBef>
                <a:spcPts val="0"/>
              </a:spcBef>
              <a:spcAft>
                <a:spcPts val="0"/>
              </a:spcAft>
              <a:buClr>
                <a:srgbClr val="434343"/>
              </a:buClr>
              <a:buSzPts val="3600"/>
              <a:buFont typeface="Arvo" panose="02000000000000000000"/>
              <a:buNone/>
              <a:defRPr sz="3600" b="0" i="0" u="none" strike="noStrike" cap="none">
                <a:solidFill>
                  <a:srgbClr val="434343"/>
                </a:solidFill>
                <a:latin typeface="Arvo" panose="02000000000000000000"/>
                <a:ea typeface="Arvo" panose="02000000000000000000"/>
                <a:cs typeface="Arvo" panose="02000000000000000000"/>
                <a:sym typeface="Arvo" panose="02000000000000000000"/>
              </a:defRPr>
            </a:lvl5pPr>
            <a:lvl6pPr marR="0" lvl="5" algn="ctr" rtl="0">
              <a:lnSpc>
                <a:spcPct val="100000"/>
              </a:lnSpc>
              <a:spcBef>
                <a:spcPts val="0"/>
              </a:spcBef>
              <a:spcAft>
                <a:spcPts val="0"/>
              </a:spcAft>
              <a:buClr>
                <a:srgbClr val="434343"/>
              </a:buClr>
              <a:buSzPts val="3600"/>
              <a:buFont typeface="Arvo" panose="02000000000000000000"/>
              <a:buNone/>
              <a:defRPr sz="3600" b="0" i="0" u="none" strike="noStrike" cap="none">
                <a:solidFill>
                  <a:srgbClr val="434343"/>
                </a:solidFill>
                <a:latin typeface="Arvo" panose="02000000000000000000"/>
                <a:ea typeface="Arvo" panose="02000000000000000000"/>
                <a:cs typeface="Arvo" panose="02000000000000000000"/>
                <a:sym typeface="Arvo" panose="02000000000000000000"/>
              </a:defRPr>
            </a:lvl6pPr>
            <a:lvl7pPr marR="0" lvl="6" algn="ctr" rtl="0">
              <a:lnSpc>
                <a:spcPct val="100000"/>
              </a:lnSpc>
              <a:spcBef>
                <a:spcPts val="0"/>
              </a:spcBef>
              <a:spcAft>
                <a:spcPts val="0"/>
              </a:spcAft>
              <a:buClr>
                <a:srgbClr val="434343"/>
              </a:buClr>
              <a:buSzPts val="3600"/>
              <a:buFont typeface="Arvo" panose="02000000000000000000"/>
              <a:buNone/>
              <a:defRPr sz="3600" b="0" i="0" u="none" strike="noStrike" cap="none">
                <a:solidFill>
                  <a:srgbClr val="434343"/>
                </a:solidFill>
                <a:latin typeface="Arvo" panose="02000000000000000000"/>
                <a:ea typeface="Arvo" panose="02000000000000000000"/>
                <a:cs typeface="Arvo" panose="02000000000000000000"/>
                <a:sym typeface="Arvo" panose="02000000000000000000"/>
              </a:defRPr>
            </a:lvl7pPr>
            <a:lvl8pPr marR="0" lvl="7" algn="ctr" rtl="0">
              <a:lnSpc>
                <a:spcPct val="100000"/>
              </a:lnSpc>
              <a:spcBef>
                <a:spcPts val="0"/>
              </a:spcBef>
              <a:spcAft>
                <a:spcPts val="0"/>
              </a:spcAft>
              <a:buClr>
                <a:srgbClr val="434343"/>
              </a:buClr>
              <a:buSzPts val="3600"/>
              <a:buFont typeface="Arvo" panose="02000000000000000000"/>
              <a:buNone/>
              <a:defRPr sz="3600" b="0" i="0" u="none" strike="noStrike" cap="none">
                <a:solidFill>
                  <a:srgbClr val="434343"/>
                </a:solidFill>
                <a:latin typeface="Arvo" panose="02000000000000000000"/>
                <a:ea typeface="Arvo" panose="02000000000000000000"/>
                <a:cs typeface="Arvo" panose="02000000000000000000"/>
                <a:sym typeface="Arvo" panose="02000000000000000000"/>
              </a:defRPr>
            </a:lvl8pPr>
            <a:lvl9pPr marR="0" lvl="8" algn="ctr" rtl="0">
              <a:lnSpc>
                <a:spcPct val="100000"/>
              </a:lnSpc>
              <a:spcBef>
                <a:spcPts val="0"/>
              </a:spcBef>
              <a:spcAft>
                <a:spcPts val="0"/>
              </a:spcAft>
              <a:buClr>
                <a:srgbClr val="434343"/>
              </a:buClr>
              <a:buSzPts val="3600"/>
              <a:buFont typeface="Arvo" panose="02000000000000000000"/>
              <a:buNone/>
              <a:defRPr sz="3600" b="0" i="0" u="none" strike="noStrike" cap="none">
                <a:solidFill>
                  <a:srgbClr val="434343"/>
                </a:solidFill>
                <a:latin typeface="Arvo" panose="02000000000000000000"/>
                <a:ea typeface="Arvo" panose="02000000000000000000"/>
                <a:cs typeface="Arvo" panose="02000000000000000000"/>
                <a:sym typeface="Arvo" panose="02000000000000000000"/>
              </a:defRPr>
            </a:lvl9pPr>
          </a:lstStyle>
          <a:p>
            <a:pPr marL="0" lvl="0" indent="0" algn="ctr" rtl="0">
              <a:spcBef>
                <a:spcPts val="0"/>
              </a:spcBef>
              <a:spcAft>
                <a:spcPts val="0"/>
              </a:spcAft>
              <a:buNone/>
            </a:pPr>
            <a:r>
              <a:rPr lang="en-IN" altLang="en-GB" sz="16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Your Garbage Collector</a:t>
            </a:r>
            <a:endParaRPr lang="en-IN" altLang="en-GB" sz="16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a:p>
            <a:pPr marL="0" lvl="0" indent="0" algn="ctr" rtl="0">
              <a:spcBef>
                <a:spcPts val="0"/>
              </a:spcBef>
              <a:spcAft>
                <a:spcPts val="0"/>
              </a:spcAft>
              <a:buNone/>
            </a:pPr>
            <a:endParaRPr lang="en-IN" altLang="en-GB" sz="16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a:p>
            <a:pPr marL="0" lvl="0" indent="0" algn="ctr" rtl="0">
              <a:spcBef>
                <a:spcPts val="0"/>
              </a:spcBef>
              <a:spcAft>
                <a:spcPts val="0"/>
              </a:spcAft>
              <a:buNone/>
            </a:pPr>
            <a:r>
              <a:rPr lang="en-IN" altLang="en-GB" sz="16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DSC KIIT #DEVHACK</a:t>
            </a:r>
            <a:endParaRPr lang="en-IN" altLang="en-GB" sz="16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pic>
        <p:nvPicPr>
          <p:cNvPr id="3076" name="Content Placeholder 5" descr="in.dutolo.dutolo"/>
          <p:cNvPicPr>
            <a:picLocks noGrp="1" noChangeAspect="1"/>
          </p:cNvPicPr>
          <p:nvPr>
            <p:ph sz="half" idx="1"/>
          </p:nvPr>
        </p:nvPicPr>
        <p:blipFill>
          <a:blip r:embed="rId1"/>
          <a:stretch>
            <a:fillRect/>
          </a:stretch>
        </p:blipFill>
        <p:spPr>
          <a:xfrm>
            <a:off x="4295140" y="1217295"/>
            <a:ext cx="553085" cy="553085"/>
          </a:xfrm>
        </p:spPr>
      </p:pic>
    </p:spTree>
    <p:custDataLst>
      <p:tags r:id="rId2"/>
    </p:custDataLst>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92" name="Shape 92"/>
        <p:cNvGrpSpPr/>
        <p:nvPr/>
      </p:nvGrpSpPr>
      <p:grpSpPr>
        <a:xfrm>
          <a:off x="0" y="0"/>
          <a:ext cx="0" cy="0"/>
          <a:chOff x="0" y="0"/>
          <a:chExt cx="0" cy="0"/>
        </a:xfrm>
      </p:grpSpPr>
      <p:sp>
        <p:nvSpPr>
          <p:cNvPr id="93" name="Google Shape;93;p15"/>
          <p:cNvSpPr txBox="1"/>
          <p:nvPr>
            <p:ph type="title"/>
          </p:nvPr>
        </p:nvSpPr>
        <p:spPr>
          <a:xfrm>
            <a:off x="1379650" y="530100"/>
            <a:ext cx="6725400" cy="79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altLang="en-GB" sz="3200"/>
              <a:t>Why Flutter ?</a:t>
            </a:r>
            <a:endParaRPr lang="en-IN" altLang="en-GB" sz="3200"/>
          </a:p>
        </p:txBody>
      </p:sp>
      <p:sp>
        <p:nvSpPr>
          <p:cNvPr id="100" name="Google Shape;100;p15"/>
          <p:cNvSpPr txBox="1"/>
          <p:nvPr>
            <p:ph type="sldNum" idx="12"/>
          </p:nvPr>
        </p:nvSpPr>
        <p:spPr>
          <a:xfrm>
            <a:off x="4297650" y="4613400"/>
            <a:ext cx="548700" cy="53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127" name="Google Shape;127;p19"/>
          <p:cNvSpPr txBox="1"/>
          <p:nvPr/>
        </p:nvSpPr>
        <p:spPr>
          <a:xfrm>
            <a:off x="631190" y="1191260"/>
            <a:ext cx="7209155" cy="287083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D9D9D9"/>
              </a:buClr>
              <a:buSzPts val="2000"/>
              <a:buFont typeface="Bitter" panose="02000000000000000000"/>
              <a:buChar char="■"/>
              <a:defRPr sz="2000" b="0" i="0" u="none" strike="noStrike" cap="none">
                <a:solidFill>
                  <a:srgbClr val="434343"/>
                </a:solidFill>
                <a:latin typeface="Bitter" panose="02000000000000000000"/>
                <a:ea typeface="Bitter" panose="02000000000000000000"/>
                <a:cs typeface="Bitter" panose="02000000000000000000"/>
                <a:sym typeface="Bitter" panose="02000000000000000000"/>
              </a:defRPr>
            </a:lvl1pPr>
            <a:lvl2pPr marL="914400" marR="0" lvl="1" indent="-355600" algn="l" rtl="0">
              <a:lnSpc>
                <a:spcPct val="100000"/>
              </a:lnSpc>
              <a:spcBef>
                <a:spcPts val="0"/>
              </a:spcBef>
              <a:spcAft>
                <a:spcPts val="0"/>
              </a:spcAft>
              <a:buClr>
                <a:srgbClr val="D9D9D9"/>
              </a:buClr>
              <a:buSzPts val="2000"/>
              <a:buFont typeface="Bitter" panose="02000000000000000000"/>
              <a:buChar char="■"/>
              <a:defRPr sz="2000" b="0" i="0" u="none" strike="noStrike" cap="none">
                <a:solidFill>
                  <a:srgbClr val="434343"/>
                </a:solidFill>
                <a:latin typeface="Bitter" panose="02000000000000000000"/>
                <a:ea typeface="Bitter" panose="02000000000000000000"/>
                <a:cs typeface="Bitter" panose="02000000000000000000"/>
                <a:sym typeface="Bitter" panose="02000000000000000000"/>
              </a:defRPr>
            </a:lvl2pPr>
            <a:lvl3pPr marL="1371600" marR="0" lvl="2" indent="-355600" algn="l" rtl="0">
              <a:lnSpc>
                <a:spcPct val="100000"/>
              </a:lnSpc>
              <a:spcBef>
                <a:spcPts val="0"/>
              </a:spcBef>
              <a:spcAft>
                <a:spcPts val="0"/>
              </a:spcAft>
              <a:buClr>
                <a:srgbClr val="D9D9D9"/>
              </a:buClr>
              <a:buSzPts val="2000"/>
              <a:buFont typeface="Bitter" panose="02000000000000000000"/>
              <a:buChar char="■"/>
              <a:defRPr sz="2000" b="0" i="0" u="none" strike="noStrike" cap="none">
                <a:solidFill>
                  <a:srgbClr val="434343"/>
                </a:solidFill>
                <a:latin typeface="Bitter" panose="02000000000000000000"/>
                <a:ea typeface="Bitter" panose="02000000000000000000"/>
                <a:cs typeface="Bitter" panose="02000000000000000000"/>
                <a:sym typeface="Bitter" panose="02000000000000000000"/>
              </a:defRPr>
            </a:lvl3pPr>
            <a:lvl4pPr marL="1828800" marR="0" lvl="3" indent="-355600" algn="l" rtl="0">
              <a:lnSpc>
                <a:spcPct val="100000"/>
              </a:lnSpc>
              <a:spcBef>
                <a:spcPts val="0"/>
              </a:spcBef>
              <a:spcAft>
                <a:spcPts val="0"/>
              </a:spcAft>
              <a:buClr>
                <a:srgbClr val="D9D9D9"/>
              </a:buClr>
              <a:buSzPts val="2000"/>
              <a:buFont typeface="Bitter" panose="02000000000000000000"/>
              <a:buChar char="■"/>
              <a:defRPr sz="2000" b="0" i="0" u="none" strike="noStrike" cap="none">
                <a:solidFill>
                  <a:srgbClr val="434343"/>
                </a:solidFill>
                <a:latin typeface="Bitter" panose="02000000000000000000"/>
                <a:ea typeface="Bitter" panose="02000000000000000000"/>
                <a:cs typeface="Bitter" panose="02000000000000000000"/>
                <a:sym typeface="Bitter" panose="02000000000000000000"/>
              </a:defRPr>
            </a:lvl4pPr>
            <a:lvl5pPr marL="2286000" marR="0" lvl="4" indent="-355600" algn="l" rtl="0">
              <a:lnSpc>
                <a:spcPct val="100000"/>
              </a:lnSpc>
              <a:spcBef>
                <a:spcPts val="0"/>
              </a:spcBef>
              <a:spcAft>
                <a:spcPts val="0"/>
              </a:spcAft>
              <a:buClr>
                <a:srgbClr val="434343"/>
              </a:buClr>
              <a:buSzPts val="2000"/>
              <a:buFont typeface="Bitter" panose="02000000000000000000"/>
              <a:buChar char="○"/>
              <a:defRPr sz="2000" b="0" i="0" u="none" strike="noStrike" cap="none">
                <a:solidFill>
                  <a:srgbClr val="434343"/>
                </a:solidFill>
                <a:latin typeface="Bitter" panose="02000000000000000000"/>
                <a:ea typeface="Bitter" panose="02000000000000000000"/>
                <a:cs typeface="Bitter" panose="02000000000000000000"/>
                <a:sym typeface="Bitter" panose="02000000000000000000"/>
              </a:defRPr>
            </a:lvl5pPr>
            <a:lvl6pPr marL="2743200" marR="0" lvl="5" indent="-355600" algn="l" rtl="0">
              <a:lnSpc>
                <a:spcPct val="100000"/>
              </a:lnSpc>
              <a:spcBef>
                <a:spcPts val="0"/>
              </a:spcBef>
              <a:spcAft>
                <a:spcPts val="0"/>
              </a:spcAft>
              <a:buClr>
                <a:srgbClr val="434343"/>
              </a:buClr>
              <a:buSzPts val="2000"/>
              <a:buFont typeface="Bitter" panose="02000000000000000000"/>
              <a:buChar char="■"/>
              <a:defRPr sz="2000" b="0" i="0" u="none" strike="noStrike" cap="none">
                <a:solidFill>
                  <a:srgbClr val="434343"/>
                </a:solidFill>
                <a:latin typeface="Bitter" panose="02000000000000000000"/>
                <a:ea typeface="Bitter" panose="02000000000000000000"/>
                <a:cs typeface="Bitter" panose="02000000000000000000"/>
                <a:sym typeface="Bitter" panose="02000000000000000000"/>
              </a:defRPr>
            </a:lvl6pPr>
            <a:lvl7pPr marL="3200400" marR="0" lvl="6" indent="-355600" algn="l" rtl="0">
              <a:lnSpc>
                <a:spcPct val="100000"/>
              </a:lnSpc>
              <a:spcBef>
                <a:spcPts val="0"/>
              </a:spcBef>
              <a:spcAft>
                <a:spcPts val="0"/>
              </a:spcAft>
              <a:buClr>
                <a:srgbClr val="434343"/>
              </a:buClr>
              <a:buSzPts val="2000"/>
              <a:buFont typeface="Bitter" panose="02000000000000000000"/>
              <a:buChar char="●"/>
              <a:defRPr sz="2000" b="0" i="0" u="none" strike="noStrike" cap="none">
                <a:solidFill>
                  <a:srgbClr val="434343"/>
                </a:solidFill>
                <a:latin typeface="Bitter" panose="02000000000000000000"/>
                <a:ea typeface="Bitter" panose="02000000000000000000"/>
                <a:cs typeface="Bitter" panose="02000000000000000000"/>
                <a:sym typeface="Bitter" panose="02000000000000000000"/>
              </a:defRPr>
            </a:lvl7pPr>
            <a:lvl8pPr marL="3657600" marR="0" lvl="7" indent="-355600" algn="l" rtl="0">
              <a:lnSpc>
                <a:spcPct val="100000"/>
              </a:lnSpc>
              <a:spcBef>
                <a:spcPts val="0"/>
              </a:spcBef>
              <a:spcAft>
                <a:spcPts val="0"/>
              </a:spcAft>
              <a:buClr>
                <a:srgbClr val="434343"/>
              </a:buClr>
              <a:buSzPts val="2000"/>
              <a:buFont typeface="Bitter" panose="02000000000000000000"/>
              <a:buChar char="○"/>
              <a:defRPr sz="2000" b="0" i="0" u="none" strike="noStrike" cap="none">
                <a:solidFill>
                  <a:srgbClr val="434343"/>
                </a:solidFill>
                <a:latin typeface="Bitter" panose="02000000000000000000"/>
                <a:ea typeface="Bitter" panose="02000000000000000000"/>
                <a:cs typeface="Bitter" panose="02000000000000000000"/>
                <a:sym typeface="Bitter" panose="02000000000000000000"/>
              </a:defRPr>
            </a:lvl8pPr>
            <a:lvl9pPr marL="4114800" marR="0" lvl="8" indent="-355600" algn="l" rtl="0">
              <a:lnSpc>
                <a:spcPct val="100000"/>
              </a:lnSpc>
              <a:spcBef>
                <a:spcPts val="0"/>
              </a:spcBef>
              <a:spcAft>
                <a:spcPts val="0"/>
              </a:spcAft>
              <a:buClr>
                <a:srgbClr val="434343"/>
              </a:buClr>
              <a:buSzPts val="2000"/>
              <a:buFont typeface="Bitter" panose="02000000000000000000"/>
              <a:buChar char="■"/>
              <a:defRPr sz="2000" b="0" i="0" u="none" strike="noStrike" cap="none">
                <a:solidFill>
                  <a:srgbClr val="434343"/>
                </a:solidFill>
                <a:latin typeface="Bitter" panose="02000000000000000000"/>
                <a:ea typeface="Bitter" panose="02000000000000000000"/>
                <a:cs typeface="Bitter" panose="02000000000000000000"/>
                <a:sym typeface="Bitter" panose="02000000000000000000"/>
              </a:defRPr>
            </a:lvl9pPr>
          </a:lstStyle>
          <a:p>
            <a:pPr marL="101600" lvl="0" indent="0" algn="just" rtl="0">
              <a:spcBef>
                <a:spcPts val="600"/>
              </a:spcBef>
              <a:spcAft>
                <a:spcPts val="0"/>
              </a:spcAft>
              <a:buSzPts val="2000"/>
              <a:buNone/>
            </a:pPr>
            <a:endParaRPr lang="en-GB" sz="1200">
              <a:solidFill>
                <a:schemeClr val="accent5">
                  <a:lumMod val="75000"/>
                </a:schemeClr>
              </a:solidFill>
              <a:effectLst>
                <a:outerShdw blurRad="38100" dist="38100" dir="2700000" algn="tl">
                  <a:srgbClr val="000000">
                    <a:alpha val="43137"/>
                  </a:srgbClr>
                </a:outerShdw>
              </a:effectLst>
              <a:latin typeface="Microsoft JhengHei Light" panose="020B0304030504040204" charset="-120"/>
              <a:ea typeface="Microsoft JhengHei Light" panose="020B0304030504040204" charset="-120"/>
              <a:cs typeface="Arvo" panose="02000000000000000000" charset="0"/>
            </a:endParaRPr>
          </a:p>
          <a:p>
            <a:pPr marL="457200" lvl="0" indent="-355600" algn="just" rtl="0">
              <a:spcBef>
                <a:spcPts val="0"/>
              </a:spcBef>
              <a:spcAft>
                <a:spcPts val="0"/>
              </a:spcAft>
              <a:buSzPts val="2000"/>
              <a:buChar char="■"/>
            </a:pPr>
            <a:r>
              <a:rPr lang="en-IN" altLang="en-US" sz="1200">
                <a:solidFill>
                  <a:schemeClr val="accent5">
                    <a:lumMod val="75000"/>
                  </a:schemeClr>
                </a:solidFill>
                <a:latin typeface="Microsoft JhengHei Light" panose="020B0304030504040204" charset="-120"/>
                <a:ea typeface="Microsoft JhengHei Light" panose="020B0304030504040204" charset="-120"/>
                <a:sym typeface="+mn-ea"/>
              </a:rPr>
              <a:t>Flutter is a free and open source Google mobile UI framework that provides a fast and expressive way for developers to build native apps on both IOS and Android.</a:t>
            </a:r>
            <a:endParaRPr lang="en-IN" altLang="en-GB" sz="1200">
              <a:solidFill>
                <a:schemeClr val="accent5">
                  <a:lumMod val="75000"/>
                </a:schemeClr>
              </a:solidFill>
              <a:latin typeface="Microsoft JhengHei Light" panose="020B0304030504040204" charset="-120"/>
              <a:ea typeface="Microsoft JhengHei Light" panose="020B0304030504040204" charset="-120"/>
            </a:endParaRPr>
          </a:p>
          <a:p>
            <a:pPr marL="101600" lvl="0" indent="0" algn="just" rtl="0">
              <a:spcBef>
                <a:spcPts val="0"/>
              </a:spcBef>
              <a:spcAft>
                <a:spcPts val="0"/>
              </a:spcAft>
              <a:buSzPts val="2000"/>
              <a:buNone/>
            </a:pPr>
            <a:endParaRPr lang="en-IN" altLang="en-GB" sz="1200">
              <a:solidFill>
                <a:schemeClr val="accent5">
                  <a:lumMod val="75000"/>
                </a:schemeClr>
              </a:solidFill>
              <a:latin typeface="Microsoft JhengHei Light" panose="020B0304030504040204" charset="-120"/>
              <a:ea typeface="Microsoft JhengHei Light" panose="020B0304030504040204" charset="-120"/>
            </a:endParaRPr>
          </a:p>
          <a:p>
            <a:pPr marL="457200" lvl="0" indent="-355600" algn="just" rtl="0">
              <a:spcBef>
                <a:spcPts val="0"/>
              </a:spcBef>
              <a:spcAft>
                <a:spcPts val="0"/>
              </a:spcAft>
              <a:buSzPts val="2000"/>
              <a:buChar char="■"/>
            </a:pPr>
            <a:r>
              <a:rPr lang="en-IN" altLang="en-US" sz="1200">
                <a:solidFill>
                  <a:schemeClr val="accent5">
                    <a:lumMod val="75000"/>
                  </a:schemeClr>
                </a:solidFill>
                <a:latin typeface="Microsoft JhengHei Light" panose="020B0304030504040204" charset="-120"/>
                <a:ea typeface="Microsoft JhengHei Light" panose="020B0304030504040204" charset="-120"/>
                <a:sym typeface="+mn-ea"/>
              </a:rPr>
              <a:t>Flutter is focusing on a single codebase (i.e. Dart). This single code base is going to produce by IOS and Android app. Therefore, this codebase not using for javascript, Swift, C++, etc.</a:t>
            </a:r>
            <a:endParaRPr lang="en-IN" altLang="en-GB" sz="1200">
              <a:solidFill>
                <a:schemeClr val="accent5">
                  <a:lumMod val="75000"/>
                </a:schemeClr>
              </a:solidFill>
              <a:latin typeface="Microsoft JhengHei Light" panose="020B0304030504040204" charset="-120"/>
              <a:ea typeface="Microsoft JhengHei Light" panose="020B0304030504040204" charset="-120"/>
            </a:endParaRPr>
          </a:p>
          <a:p>
            <a:pPr marL="101600" lvl="0" indent="0" algn="just" rtl="0">
              <a:spcBef>
                <a:spcPts val="0"/>
              </a:spcBef>
              <a:spcAft>
                <a:spcPts val="0"/>
              </a:spcAft>
              <a:buSzPts val="2000"/>
              <a:buNone/>
            </a:pPr>
            <a:endParaRPr lang="en-IN" altLang="en-GB" sz="1200">
              <a:solidFill>
                <a:schemeClr val="accent5">
                  <a:lumMod val="75000"/>
                </a:schemeClr>
              </a:solidFill>
              <a:latin typeface="Microsoft JhengHei Light" panose="020B0304030504040204" charset="-120"/>
              <a:ea typeface="Microsoft JhengHei Light" panose="020B0304030504040204" charset="-120"/>
            </a:endParaRPr>
          </a:p>
          <a:p>
            <a:pPr marL="457200" lvl="0" indent="-355600" algn="just" rtl="0">
              <a:spcBef>
                <a:spcPts val="0"/>
              </a:spcBef>
              <a:spcAft>
                <a:spcPts val="0"/>
              </a:spcAft>
              <a:buSzPts val="2000"/>
              <a:buChar char="■"/>
            </a:pPr>
            <a:r>
              <a:rPr lang="en-IN" altLang="en-US" sz="1200">
                <a:solidFill>
                  <a:schemeClr val="accent5">
                    <a:lumMod val="75000"/>
                  </a:schemeClr>
                </a:solidFill>
                <a:latin typeface="Microsoft JhengHei Light" panose="020B0304030504040204" charset="-120"/>
                <a:ea typeface="Microsoft JhengHei Light" panose="020B0304030504040204" charset="-120"/>
                <a:sym typeface="+mn-ea"/>
              </a:rPr>
              <a:t>Flutter moves to a widget, rendering, animation and gestures into this framework to give you to complete control over every pixel on the screen. It means you have the flexibility to build a custom design.</a:t>
            </a:r>
            <a:endParaRPr lang="en-IN" altLang="en-US" sz="1200">
              <a:solidFill>
                <a:schemeClr val="accent5">
                  <a:lumMod val="75000"/>
                </a:schemeClr>
              </a:solidFill>
              <a:latin typeface="Microsoft JhengHei Light" panose="020B0304030504040204" charset="-120"/>
              <a:ea typeface="Microsoft JhengHei Light" panose="020B0304030504040204" charset="-120"/>
              <a:sym typeface="+mn-ea"/>
            </a:endParaRPr>
          </a:p>
          <a:p>
            <a:pPr marL="457200" lvl="0" indent="-355600" algn="just" rtl="0">
              <a:spcBef>
                <a:spcPts val="0"/>
              </a:spcBef>
              <a:spcAft>
                <a:spcPts val="0"/>
              </a:spcAft>
              <a:buSzPts val="2000"/>
              <a:buChar char="■"/>
            </a:pPr>
            <a:endParaRPr lang="en-IN" altLang="en-US" sz="1200">
              <a:solidFill>
                <a:schemeClr val="accent5">
                  <a:lumMod val="75000"/>
                </a:schemeClr>
              </a:solidFill>
              <a:latin typeface="Microsoft JhengHei Light" panose="020B0304030504040204" charset="-120"/>
              <a:ea typeface="Microsoft JhengHei Light" panose="020B0304030504040204" charset="-120"/>
            </a:endParaRPr>
          </a:p>
          <a:p>
            <a:pPr marL="457200" lvl="0" indent="-355600" algn="just" rtl="0">
              <a:spcBef>
                <a:spcPts val="0"/>
              </a:spcBef>
              <a:spcAft>
                <a:spcPts val="0"/>
              </a:spcAft>
              <a:buSzPts val="2000"/>
              <a:buChar char="■"/>
            </a:pPr>
            <a:r>
              <a:rPr lang="en-IN" altLang="en-US" sz="1200">
                <a:solidFill>
                  <a:schemeClr val="accent5">
                    <a:lumMod val="75000"/>
                  </a:schemeClr>
                </a:solidFill>
                <a:latin typeface="Microsoft JhengHei Light" panose="020B0304030504040204" charset="-120"/>
                <a:ea typeface="Microsoft JhengHei Light" panose="020B0304030504040204" charset="-120"/>
                <a:sym typeface="+mn-ea"/>
              </a:rPr>
              <a:t>Flutter apps follow platform conventions and interface details such as scrolling, navigation, icons, fonts, etc. That why apps built with Flutter features on both of the APPSTORE and GOOGLE PLAY STORE.</a:t>
            </a:r>
            <a:endParaRPr lang="en-IN" altLang="en-US" sz="1200">
              <a:solidFill>
                <a:schemeClr val="accent5">
                  <a:lumMod val="75000"/>
                </a:schemeClr>
              </a:solidFill>
              <a:latin typeface="Microsoft JhengHei Light" panose="020B0304030504040204" charset="-120"/>
              <a:ea typeface="Microsoft JhengHei Light" panose="020B0304030504040204" charset="-120"/>
              <a:sym typeface="+mn-ea"/>
            </a:endParaRPr>
          </a:p>
          <a:p>
            <a:pPr marL="101600" lvl="0" indent="0" algn="just" rtl="0">
              <a:spcBef>
                <a:spcPts val="0"/>
              </a:spcBef>
              <a:spcAft>
                <a:spcPts val="0"/>
              </a:spcAft>
              <a:buSzPts val="2000"/>
              <a:buNone/>
            </a:pPr>
            <a:endParaRPr lang="en-IN" altLang="en-US" sz="1200">
              <a:solidFill>
                <a:schemeClr val="accent5">
                  <a:lumMod val="75000"/>
                </a:schemeClr>
              </a:solidFill>
              <a:latin typeface="Microsoft JhengHei Light" panose="020B0304030504040204" charset="-120"/>
              <a:ea typeface="Microsoft JhengHei Light" panose="020B0304030504040204" charset="-120"/>
              <a:sym typeface="+mn-ea"/>
            </a:endParaRPr>
          </a:p>
          <a:p>
            <a:pPr marL="457200" lvl="0" indent="-355600" algn="just" rtl="0">
              <a:spcBef>
                <a:spcPts val="0"/>
              </a:spcBef>
              <a:spcAft>
                <a:spcPts val="0"/>
              </a:spcAft>
              <a:buSzPts val="2000"/>
              <a:buChar char="■"/>
            </a:pPr>
            <a:r>
              <a:rPr lang="en-IN" altLang="en-US" sz="1200">
                <a:solidFill>
                  <a:schemeClr val="accent5">
                    <a:lumMod val="75000"/>
                  </a:schemeClr>
                </a:solidFill>
                <a:latin typeface="Microsoft JhengHei Light" panose="020B0304030504040204" charset="-120"/>
                <a:ea typeface="Microsoft JhengHei Light" panose="020B0304030504040204" charset="-120"/>
                <a:sym typeface="+mn-ea"/>
              </a:rPr>
              <a:t>AnimationBuilder, FutureBuilder, StreamBuilder,…Once you understand them you have no limit. Anything is a widget. A button can use as a screen, a full page used as a button with animation and transformation.</a:t>
            </a:r>
            <a:endParaRPr lang="en-GB" sz="1200">
              <a:solidFill>
                <a:schemeClr val="accent5">
                  <a:lumMod val="75000"/>
                </a:schemeClr>
              </a:solidFill>
              <a:latin typeface="Microsoft JhengHei Light" panose="020B0304030504040204" charset="-120"/>
              <a:ea typeface="Microsoft JhengHei Light" panose="020B0304030504040204" charset="-120"/>
            </a:endParaRPr>
          </a:p>
          <a:p>
            <a:pPr marL="457200" lvl="0" indent="-355600" algn="just" rtl="0">
              <a:spcBef>
                <a:spcPts val="0"/>
              </a:spcBef>
              <a:spcAft>
                <a:spcPts val="0"/>
              </a:spcAft>
              <a:buSzPts val="2000"/>
              <a:buChar char="■"/>
            </a:pPr>
            <a:endParaRPr lang="en-GB" sz="1200">
              <a:solidFill>
                <a:schemeClr val="accent5">
                  <a:lumMod val="75000"/>
                </a:schemeClr>
              </a:solidFill>
              <a:latin typeface="Microsoft JhengHei Light" panose="020B0304030504040204" charset="-120"/>
              <a:ea typeface="Microsoft JhengHei Light" panose="020B0304030504040204" charset="-120"/>
            </a:endParaRPr>
          </a:p>
          <a:p>
            <a:pPr marL="0" lvl="0" indent="0" algn="just" rtl="0">
              <a:spcBef>
                <a:spcPts val="600"/>
              </a:spcBef>
              <a:spcAft>
                <a:spcPts val="0"/>
              </a:spcAft>
              <a:buNone/>
            </a:pPr>
            <a:endParaRPr sz="1200">
              <a:solidFill>
                <a:schemeClr val="accent5">
                  <a:lumMod val="75000"/>
                </a:schemeClr>
              </a:solidFill>
              <a:latin typeface="Microsoft JhengHei Light" panose="020B0304030504040204" charset="-120"/>
              <a:ea typeface="Microsoft JhengHei Light" panose="020B0304030504040204" charset="-120"/>
            </a:endParaRPr>
          </a:p>
          <a:p>
            <a:pPr marL="0" lvl="0" indent="0" algn="just" rtl="0">
              <a:spcBef>
                <a:spcPts val="600"/>
              </a:spcBef>
              <a:spcAft>
                <a:spcPts val="0"/>
              </a:spcAft>
              <a:buNone/>
            </a:pPr>
            <a:endParaRPr lang="en-GB" sz="1200">
              <a:solidFill>
                <a:schemeClr val="accent5">
                  <a:lumMod val="75000"/>
                </a:schemeClr>
              </a:solidFill>
              <a:latin typeface="Microsoft JhengHei Light" panose="020B0304030504040204" charset="-120"/>
              <a:ea typeface="Microsoft JhengHei Light" panose="020B0304030504040204" charset="-120"/>
            </a:endParaRPr>
          </a:p>
        </p:txBody>
      </p:sp>
      <p:pic>
        <p:nvPicPr>
          <p:cNvPr id="2" name="Picture 1"/>
          <p:cNvPicPr>
            <a:picLocks noChangeAspect="1"/>
          </p:cNvPicPr>
          <p:nvPr/>
        </p:nvPicPr>
        <p:blipFill>
          <a:blip r:embed="rId1"/>
          <a:srcRect l="29076" t="19960" r="33490" b="24337"/>
          <a:stretch>
            <a:fillRect/>
          </a:stretch>
        </p:blipFill>
        <p:spPr>
          <a:xfrm>
            <a:off x="548640" y="530860"/>
            <a:ext cx="831215" cy="794385"/>
          </a:xfrm>
          <a:prstGeom prst="rect">
            <a:avLst/>
          </a:prstGeom>
        </p:spPr>
      </p:pic>
    </p:spTree>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12" name="Shape 112"/>
        <p:cNvGrpSpPr/>
        <p:nvPr/>
      </p:nvGrpSpPr>
      <p:grpSpPr>
        <a:xfrm>
          <a:off x="0" y="0"/>
          <a:ext cx="0" cy="0"/>
          <a:chOff x="0" y="0"/>
          <a:chExt cx="0" cy="0"/>
        </a:xfrm>
      </p:grpSpPr>
      <p:sp>
        <p:nvSpPr>
          <p:cNvPr id="113" name="Google Shape;113;p17"/>
          <p:cNvSpPr txBox="1"/>
          <p:nvPr>
            <p:ph type="ctrTitle"/>
          </p:nvPr>
        </p:nvSpPr>
        <p:spPr>
          <a:xfrm>
            <a:off x="2171045" y="1992485"/>
            <a:ext cx="5633400" cy="115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altLang="en-GB" sz="2400"/>
              <a:t>Advantages ?</a:t>
            </a:r>
            <a:endParaRPr lang="en-IN" altLang="en-GB" sz="2400"/>
          </a:p>
        </p:txBody>
      </p:sp>
      <p:sp>
        <p:nvSpPr>
          <p:cNvPr id="114" name="Google Shape;114;p17"/>
          <p:cNvSpPr txBox="1"/>
          <p:nvPr>
            <p:ph type="subTitle" idx="1"/>
          </p:nvPr>
        </p:nvSpPr>
        <p:spPr>
          <a:xfrm>
            <a:off x="1007250" y="1990423"/>
            <a:ext cx="11640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altLang="en-GB"/>
              <a:t>3</a:t>
            </a:r>
            <a:endParaRPr lang="en-IN" altLang="en-GB"/>
          </a:p>
        </p:txBody>
      </p:sp>
      <p:sp>
        <p:nvSpPr>
          <p:cNvPr id="115" name="Google Shape;115;p17"/>
          <p:cNvSpPr txBox="1"/>
          <p:nvPr>
            <p:ph type="sldNum" idx="12"/>
          </p:nvPr>
        </p:nvSpPr>
        <p:spPr>
          <a:xfrm>
            <a:off x="4297650" y="4613400"/>
            <a:ext cx="548700" cy="53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73" name="Shape 173"/>
        <p:cNvGrpSpPr/>
        <p:nvPr/>
      </p:nvGrpSpPr>
      <p:grpSpPr>
        <a:xfrm>
          <a:off x="0" y="0"/>
          <a:ext cx="0" cy="0"/>
          <a:chOff x="0" y="0"/>
          <a:chExt cx="0" cy="0"/>
        </a:xfrm>
      </p:grpSpPr>
      <p:pic>
        <p:nvPicPr>
          <p:cNvPr id="3" name="Picture 2"/>
          <p:cNvPicPr>
            <a:picLocks noChangeAspect="1"/>
          </p:cNvPicPr>
          <p:nvPr/>
        </p:nvPicPr>
        <p:blipFill>
          <a:blip r:embed="rId1"/>
          <a:srcRect l="9820" t="-1075" r="12739" b="8404"/>
          <a:stretch>
            <a:fillRect/>
          </a:stretch>
        </p:blipFill>
        <p:spPr>
          <a:xfrm>
            <a:off x="5997575" y="1327150"/>
            <a:ext cx="2593975" cy="3284220"/>
          </a:xfrm>
          <a:prstGeom prst="rect">
            <a:avLst/>
          </a:prstGeom>
        </p:spPr>
      </p:pic>
      <p:sp>
        <p:nvSpPr>
          <p:cNvPr id="174" name="Google Shape;174;p23"/>
          <p:cNvSpPr txBox="1"/>
          <p:nvPr>
            <p:ph type="title"/>
          </p:nvPr>
        </p:nvSpPr>
        <p:spPr>
          <a:xfrm>
            <a:off x="1379650" y="530100"/>
            <a:ext cx="6725400" cy="79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altLang="en-GB"/>
              <a:t>Benefits for Users</a:t>
            </a:r>
            <a:endParaRPr lang="en-IN" altLang="en-GB"/>
          </a:p>
        </p:txBody>
      </p:sp>
      <p:grpSp>
        <p:nvGrpSpPr>
          <p:cNvPr id="176" name="Google Shape;176;p23"/>
          <p:cNvGrpSpPr/>
          <p:nvPr/>
        </p:nvGrpSpPr>
        <p:grpSpPr>
          <a:xfrm>
            <a:off x="790188" y="778013"/>
            <a:ext cx="312073" cy="312073"/>
            <a:chOff x="1922075" y="1629000"/>
            <a:chExt cx="437200" cy="437200"/>
          </a:xfrm>
        </p:grpSpPr>
        <p:sp>
          <p:nvSpPr>
            <p:cNvPr id="177" name="Google Shape;177;p23"/>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78" name="Google Shape;178;p23"/>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sp>
        <p:nvSpPr>
          <p:cNvPr id="180" name="Google Shape;180;p23"/>
          <p:cNvSpPr txBox="1"/>
          <p:nvPr>
            <p:ph type="sldNum" idx="12"/>
          </p:nvPr>
        </p:nvSpPr>
        <p:spPr>
          <a:xfrm>
            <a:off x="4297650" y="4613400"/>
            <a:ext cx="548700" cy="53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127" name="Google Shape;127;p19"/>
          <p:cNvSpPr txBox="1"/>
          <p:nvPr>
            <p:ph type="body" idx="1"/>
          </p:nvPr>
        </p:nvSpPr>
        <p:spPr>
          <a:xfrm>
            <a:off x="646430" y="1607820"/>
            <a:ext cx="5335270" cy="2580640"/>
          </a:xfrm>
          <a:prstGeom prst="rect">
            <a:avLst/>
          </a:prstGeom>
        </p:spPr>
        <p:txBody>
          <a:bodyPr spcFirstLastPara="1" wrap="square" lIns="91425" tIns="91425" rIns="91425" bIns="91425" anchor="t" anchorCtr="0">
            <a:noAutofit/>
          </a:bodyPr>
          <a:p>
            <a:pPr marL="457200" lvl="0" indent="-355600" algn="just" rtl="0">
              <a:spcBef>
                <a:spcPts val="0"/>
              </a:spcBef>
              <a:spcAft>
                <a:spcPts val="0"/>
              </a:spcAft>
              <a:buSzPts val="2000"/>
              <a:buChar char="■"/>
            </a:pPr>
            <a:r>
              <a:rPr lang="en-US" sz="1400">
                <a:solidFill>
                  <a:schemeClr val="accent2">
                    <a:lumMod val="75000"/>
                  </a:schemeClr>
                </a:solidFill>
                <a:latin typeface="Microsoft JhengHei Light" panose="020B0304030504040204" charset="-120"/>
                <a:ea typeface="Microsoft JhengHei Light" panose="020B0304030504040204" charset="-120"/>
                <a:cs typeface="Times New Roman" panose="02020603050405020304" charset="0"/>
                <a:sym typeface="+mn-ea"/>
              </a:rPr>
              <a:t>The App keeps track of all types of wastes that are disposed by the user in an interactive manner which uses graphs and charts.</a:t>
            </a:r>
            <a:endParaRPr lang="en-IN" altLang="en-US" sz="1400">
              <a:solidFill>
                <a:schemeClr val="accent2">
                  <a:lumMod val="75000"/>
                </a:schemeClr>
              </a:solidFill>
              <a:latin typeface="Microsoft JhengHei Light" panose="020B0304030504040204" charset="-120"/>
              <a:ea typeface="Microsoft JhengHei Light" panose="020B0304030504040204" charset="-120"/>
              <a:cs typeface="Bitter" panose="02000000000000000000" charset="0"/>
              <a:sym typeface="+mn-ea"/>
            </a:endParaRPr>
          </a:p>
          <a:p>
            <a:pPr marL="457200" lvl="0" indent="-355600" algn="just" rtl="0">
              <a:spcBef>
                <a:spcPts val="0"/>
              </a:spcBef>
              <a:spcAft>
                <a:spcPts val="0"/>
              </a:spcAft>
              <a:buSzPts val="2000"/>
              <a:buChar char="■"/>
            </a:pPr>
            <a:endParaRPr lang="en-IN" altLang="en-US" sz="1400">
              <a:solidFill>
                <a:schemeClr val="accent2">
                  <a:lumMod val="75000"/>
                </a:schemeClr>
              </a:solidFill>
              <a:latin typeface="Microsoft JhengHei Light" panose="020B0304030504040204" charset="-120"/>
              <a:ea typeface="Microsoft JhengHei Light" panose="020B0304030504040204" charset="-120"/>
              <a:cs typeface="Bitter" panose="02000000000000000000" charset="0"/>
              <a:sym typeface="+mn-ea"/>
            </a:endParaRPr>
          </a:p>
          <a:p>
            <a:pPr marL="457200" lvl="0" indent="-355600" algn="just" rtl="0">
              <a:spcBef>
                <a:spcPts val="0"/>
              </a:spcBef>
              <a:spcAft>
                <a:spcPts val="0"/>
              </a:spcAft>
              <a:buSzPts val="2000"/>
              <a:buChar char="■"/>
            </a:pPr>
            <a:r>
              <a:rPr lang="en-US" sz="1400">
                <a:solidFill>
                  <a:schemeClr val="accent2">
                    <a:lumMod val="75000"/>
                  </a:schemeClr>
                </a:solidFill>
                <a:latin typeface="Microsoft JhengHei Light" panose="020B0304030504040204" charset="-120"/>
                <a:ea typeface="Microsoft JhengHei Light" panose="020B0304030504040204" charset="-120"/>
                <a:cs typeface="Times New Roman" panose="02020603050405020304" charset="0"/>
                <a:sym typeface="+mn-ea"/>
              </a:rPr>
              <a:t>The App provides a garbage pickup feature which creates a request on the server forwarded to a garbage collector of municipal corporation and who will collect the garbage from the user.</a:t>
            </a:r>
            <a:endParaRPr lang="en-IN" altLang="en-US" sz="1400">
              <a:solidFill>
                <a:schemeClr val="accent2">
                  <a:lumMod val="75000"/>
                </a:schemeClr>
              </a:solidFill>
              <a:latin typeface="Microsoft JhengHei Light" panose="020B0304030504040204" charset="-120"/>
              <a:ea typeface="Microsoft JhengHei Light" panose="020B0304030504040204" charset="-120"/>
              <a:cs typeface="Bitter" panose="02000000000000000000" charset="0"/>
              <a:sym typeface="+mn-ea"/>
            </a:endParaRPr>
          </a:p>
          <a:p>
            <a:pPr marL="101600" lvl="0" indent="0" algn="just" rtl="0">
              <a:spcBef>
                <a:spcPts val="0"/>
              </a:spcBef>
              <a:spcAft>
                <a:spcPts val="0"/>
              </a:spcAft>
              <a:buSzPts val="2000"/>
              <a:buNone/>
            </a:pPr>
            <a:endParaRPr lang="en-IN" altLang="en-US" sz="1400">
              <a:solidFill>
                <a:schemeClr val="accent2">
                  <a:lumMod val="75000"/>
                </a:schemeClr>
              </a:solidFill>
              <a:latin typeface="Microsoft JhengHei Light" panose="020B0304030504040204" charset="-120"/>
              <a:ea typeface="Microsoft JhengHei Light" panose="020B0304030504040204" charset="-120"/>
              <a:cs typeface="Bitter" panose="02000000000000000000" charset="0"/>
              <a:sym typeface="+mn-ea"/>
            </a:endParaRPr>
          </a:p>
          <a:p>
            <a:pPr marL="457200" lvl="0" indent="-355600" algn="just" rtl="0">
              <a:spcBef>
                <a:spcPts val="0"/>
              </a:spcBef>
              <a:spcAft>
                <a:spcPts val="0"/>
              </a:spcAft>
              <a:buSzPts val="2000"/>
              <a:buChar char="■"/>
            </a:pPr>
            <a:r>
              <a:rPr lang="en-US" sz="1400">
                <a:solidFill>
                  <a:schemeClr val="accent2">
                    <a:lumMod val="75000"/>
                  </a:schemeClr>
                </a:solidFill>
                <a:latin typeface="Microsoft JhengHei Light" panose="020B0304030504040204" charset="-120"/>
                <a:ea typeface="Microsoft JhengHei Light" panose="020B0304030504040204" charset="-120"/>
                <a:cs typeface="Times New Roman" panose="02020603050405020304" charset="0"/>
                <a:sym typeface="+mn-ea"/>
              </a:rPr>
              <a:t>App also provides </a:t>
            </a:r>
            <a:r>
              <a:rPr lang="en-IN" altLang="en-US" sz="1400">
                <a:solidFill>
                  <a:schemeClr val="accent2">
                    <a:lumMod val="75000"/>
                  </a:schemeClr>
                </a:solidFill>
                <a:latin typeface="Microsoft JhengHei Light" panose="020B0304030504040204" charset="-120"/>
                <a:ea typeface="Microsoft JhengHei Light" panose="020B0304030504040204" charset="-120"/>
                <a:cs typeface="Times New Roman" panose="02020603050405020304" charset="0"/>
                <a:sym typeface="+mn-ea"/>
              </a:rPr>
              <a:t>real money in the user wallet for each organic waste disposed by user. Money can be withdrawn in bank account anytime once it reaches a threshold value.</a:t>
            </a:r>
            <a:endParaRPr lang="en-US" sz="1400">
              <a:solidFill>
                <a:schemeClr val="accent2">
                  <a:lumMod val="75000"/>
                </a:schemeClr>
              </a:solidFill>
              <a:latin typeface="Microsoft JhengHei Light" panose="020B0304030504040204" charset="-120"/>
              <a:ea typeface="Microsoft JhengHei Light" panose="020B0304030504040204" charset="-120"/>
              <a:cs typeface="Times New Roman" panose="02020603050405020304" charset="0"/>
            </a:endParaRPr>
          </a:p>
          <a:p>
            <a:pPr marL="101600" lvl="0" indent="0" algn="just" rtl="0">
              <a:spcBef>
                <a:spcPts val="0"/>
              </a:spcBef>
              <a:spcAft>
                <a:spcPts val="0"/>
              </a:spcAft>
              <a:buSzPts val="2000"/>
              <a:buNone/>
            </a:pPr>
            <a:endParaRPr lang="en-GB" sz="1400">
              <a:solidFill>
                <a:schemeClr val="accent2">
                  <a:lumMod val="75000"/>
                </a:schemeClr>
              </a:solidFill>
              <a:latin typeface="Microsoft JhengHei Light" panose="020B0304030504040204" charset="-120"/>
              <a:ea typeface="Microsoft JhengHei Light" panose="020B0304030504040204" charset="-120"/>
            </a:endParaRPr>
          </a:p>
          <a:p>
            <a:pPr marL="0" lvl="0" indent="0" algn="just" rtl="0">
              <a:spcBef>
                <a:spcPts val="600"/>
              </a:spcBef>
              <a:spcAft>
                <a:spcPts val="0"/>
              </a:spcAft>
              <a:buNone/>
            </a:pPr>
            <a:endParaRPr sz="1400">
              <a:solidFill>
                <a:schemeClr val="accent2">
                  <a:lumMod val="75000"/>
                </a:schemeClr>
              </a:solidFill>
              <a:latin typeface="Microsoft JhengHei Light" panose="020B0304030504040204" charset="-120"/>
              <a:ea typeface="Microsoft JhengHei Light" panose="020B0304030504040204" charset="-120"/>
            </a:endParaRPr>
          </a:p>
          <a:p>
            <a:pPr marL="0" lvl="0" indent="0" algn="just" rtl="0">
              <a:spcBef>
                <a:spcPts val="600"/>
              </a:spcBef>
              <a:spcAft>
                <a:spcPts val="0"/>
              </a:spcAft>
              <a:buNone/>
            </a:pPr>
            <a:endParaRPr lang="en-GB" sz="1400">
              <a:solidFill>
                <a:schemeClr val="accent2">
                  <a:lumMod val="75000"/>
                </a:schemeClr>
              </a:solidFill>
              <a:latin typeface="Microsoft JhengHei Light" panose="020B0304030504040204" charset="-120"/>
              <a:ea typeface="Microsoft JhengHei Light" panose="020B0304030504040204" charset="-120"/>
            </a:endParaRPr>
          </a:p>
        </p:txBody>
      </p:sp>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73" name="Shape 173"/>
        <p:cNvGrpSpPr/>
        <p:nvPr/>
      </p:nvGrpSpPr>
      <p:grpSpPr>
        <a:xfrm>
          <a:off x="0" y="0"/>
          <a:ext cx="0" cy="0"/>
          <a:chOff x="0" y="0"/>
          <a:chExt cx="0" cy="0"/>
        </a:xfrm>
      </p:grpSpPr>
      <p:pic>
        <p:nvPicPr>
          <p:cNvPr id="1" name="Picture 0"/>
          <p:cNvPicPr>
            <a:picLocks noChangeAspect="1"/>
          </p:cNvPicPr>
          <p:nvPr/>
        </p:nvPicPr>
        <p:blipFill>
          <a:blip r:embed="rId1"/>
          <a:stretch>
            <a:fillRect/>
          </a:stretch>
        </p:blipFill>
        <p:spPr>
          <a:xfrm>
            <a:off x="6088380" y="1828165"/>
            <a:ext cx="2291715" cy="2199640"/>
          </a:xfrm>
          <a:prstGeom prst="rect">
            <a:avLst/>
          </a:prstGeom>
        </p:spPr>
      </p:pic>
      <p:sp>
        <p:nvSpPr>
          <p:cNvPr id="174" name="Google Shape;174;p23"/>
          <p:cNvSpPr txBox="1"/>
          <p:nvPr>
            <p:ph type="title"/>
          </p:nvPr>
        </p:nvSpPr>
        <p:spPr>
          <a:xfrm>
            <a:off x="1379650" y="530100"/>
            <a:ext cx="6725400" cy="79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altLang="en-GB"/>
              <a:t>Environmental Effects</a:t>
            </a:r>
            <a:endParaRPr lang="en-IN" altLang="en-GB"/>
          </a:p>
        </p:txBody>
      </p:sp>
      <p:grpSp>
        <p:nvGrpSpPr>
          <p:cNvPr id="176" name="Google Shape;176;p23"/>
          <p:cNvGrpSpPr/>
          <p:nvPr/>
        </p:nvGrpSpPr>
        <p:grpSpPr>
          <a:xfrm>
            <a:off x="790188" y="778013"/>
            <a:ext cx="312073" cy="312073"/>
            <a:chOff x="1922075" y="1629000"/>
            <a:chExt cx="437200" cy="437200"/>
          </a:xfrm>
        </p:grpSpPr>
        <p:sp>
          <p:nvSpPr>
            <p:cNvPr id="177" name="Google Shape;177;p23"/>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78" name="Google Shape;178;p23"/>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sp>
        <p:nvSpPr>
          <p:cNvPr id="180" name="Google Shape;180;p23"/>
          <p:cNvSpPr txBox="1"/>
          <p:nvPr>
            <p:ph type="sldNum" idx="12"/>
          </p:nvPr>
        </p:nvSpPr>
        <p:spPr>
          <a:xfrm>
            <a:off x="4297650" y="4613400"/>
            <a:ext cx="548700" cy="53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127" name="Google Shape;127;p19"/>
          <p:cNvSpPr txBox="1"/>
          <p:nvPr>
            <p:ph type="body" idx="1"/>
          </p:nvPr>
        </p:nvSpPr>
        <p:spPr>
          <a:xfrm>
            <a:off x="502920" y="1536065"/>
            <a:ext cx="5335270" cy="2783840"/>
          </a:xfrm>
          <a:prstGeom prst="rect">
            <a:avLst/>
          </a:prstGeom>
        </p:spPr>
        <p:txBody>
          <a:bodyPr spcFirstLastPara="1" wrap="square" lIns="91425" tIns="91425" rIns="91425" bIns="91425" anchor="t" anchorCtr="0">
            <a:noAutofit/>
          </a:bodyPr>
          <a:p>
            <a:pPr marL="457200" lvl="0" indent="-355600" algn="just" rtl="0">
              <a:spcBef>
                <a:spcPts val="0"/>
              </a:spcBef>
              <a:spcAft>
                <a:spcPts val="0"/>
              </a:spcAft>
              <a:buSzPts val="2000"/>
              <a:buChar char="■"/>
            </a:pPr>
            <a:r>
              <a:rPr lang="en-IN" altLang="en-US" sz="1400">
                <a:solidFill>
                  <a:srgbClr val="0070C0"/>
                </a:solidFill>
                <a:latin typeface="Microsoft JhengHei Light" panose="020B0304030504040204" charset="-120"/>
                <a:ea typeface="Microsoft JhengHei Light" panose="020B0304030504040204" charset="-120"/>
                <a:cs typeface="Times New Roman" panose="02020603050405020304" charset="0"/>
                <a:sym typeface="+mn-ea"/>
              </a:rPr>
              <a:t>This solution effects environment positively as all different types of wastes are disposed seperately and effectively. In many places, all wastes are kept on the roadside in a bunch which harms the environment and also contaminates useful wastes.</a:t>
            </a:r>
            <a:endParaRPr lang="en-IN" altLang="en-US" sz="1400">
              <a:solidFill>
                <a:srgbClr val="0070C0"/>
              </a:solidFill>
              <a:latin typeface="Microsoft JhengHei Light" panose="020B0304030504040204" charset="-120"/>
              <a:ea typeface="Microsoft JhengHei Light" panose="020B0304030504040204" charset="-120"/>
              <a:cs typeface="Bitter" panose="02000000000000000000" charset="0"/>
              <a:sym typeface="+mn-ea"/>
            </a:endParaRPr>
          </a:p>
          <a:p>
            <a:pPr marL="457200" lvl="0" indent="-355600" algn="just" rtl="0">
              <a:spcBef>
                <a:spcPts val="0"/>
              </a:spcBef>
              <a:spcAft>
                <a:spcPts val="0"/>
              </a:spcAft>
              <a:buSzPts val="2000"/>
              <a:buChar char="■"/>
            </a:pPr>
            <a:endParaRPr lang="en-IN" altLang="en-US" sz="1400">
              <a:solidFill>
                <a:srgbClr val="0070C0"/>
              </a:solidFill>
              <a:latin typeface="Microsoft JhengHei Light" panose="020B0304030504040204" charset="-120"/>
              <a:ea typeface="Microsoft JhengHei Light" panose="020B0304030504040204" charset="-120"/>
              <a:cs typeface="Bitter" panose="02000000000000000000" charset="0"/>
              <a:sym typeface="+mn-ea"/>
            </a:endParaRPr>
          </a:p>
          <a:p>
            <a:pPr marL="457200" lvl="0" indent="-355600" algn="just" rtl="0">
              <a:spcBef>
                <a:spcPts val="0"/>
              </a:spcBef>
              <a:spcAft>
                <a:spcPts val="0"/>
              </a:spcAft>
              <a:buSzPts val="2000"/>
              <a:buChar char="■"/>
            </a:pPr>
            <a:r>
              <a:rPr lang="en-IN" altLang="en-US" sz="1400">
                <a:solidFill>
                  <a:srgbClr val="0070C0"/>
                </a:solidFill>
                <a:latin typeface="Microsoft JhengHei Light" panose="020B0304030504040204" charset="-120"/>
                <a:ea typeface="Microsoft JhengHei Light" panose="020B0304030504040204" charset="-120"/>
                <a:cs typeface="Times New Roman" panose="02020603050405020304" charset="0"/>
                <a:sym typeface="+mn-ea"/>
              </a:rPr>
              <a:t>Organic waste that can be recycled are collected by the municipal corporation and used for creating manure which will benefits the farmers and crops.</a:t>
            </a:r>
            <a:endParaRPr lang="en-IN" altLang="en-US" sz="1400">
              <a:solidFill>
                <a:srgbClr val="0070C0"/>
              </a:solidFill>
              <a:latin typeface="Microsoft JhengHei Light" panose="020B0304030504040204" charset="-120"/>
              <a:ea typeface="Microsoft JhengHei Light" panose="020B0304030504040204" charset="-120"/>
              <a:cs typeface="Bitter" panose="02000000000000000000" charset="0"/>
              <a:sym typeface="+mn-ea"/>
            </a:endParaRPr>
          </a:p>
          <a:p>
            <a:pPr marL="101600" lvl="0" indent="0" algn="just" rtl="0">
              <a:spcBef>
                <a:spcPts val="0"/>
              </a:spcBef>
              <a:spcAft>
                <a:spcPts val="0"/>
              </a:spcAft>
              <a:buSzPts val="2000"/>
              <a:buNone/>
            </a:pPr>
            <a:endParaRPr lang="en-IN" altLang="en-US" sz="1400">
              <a:solidFill>
                <a:srgbClr val="0070C0"/>
              </a:solidFill>
              <a:latin typeface="Microsoft JhengHei Light" panose="020B0304030504040204" charset="-120"/>
              <a:ea typeface="Microsoft JhengHei Light" panose="020B0304030504040204" charset="-120"/>
              <a:cs typeface="Bitter" panose="02000000000000000000" charset="0"/>
              <a:sym typeface="+mn-ea"/>
            </a:endParaRPr>
          </a:p>
          <a:p>
            <a:pPr marL="457200" lvl="0" indent="-355600" algn="just" rtl="0">
              <a:spcBef>
                <a:spcPts val="0"/>
              </a:spcBef>
              <a:spcAft>
                <a:spcPts val="0"/>
              </a:spcAft>
              <a:buSzPts val="2000"/>
              <a:buChar char="■"/>
            </a:pPr>
            <a:r>
              <a:rPr lang="en-IN" altLang="en-US" sz="1400">
                <a:solidFill>
                  <a:srgbClr val="0070C0"/>
                </a:solidFill>
                <a:latin typeface="Microsoft JhengHei Light" panose="020B0304030504040204" charset="-120"/>
                <a:ea typeface="Microsoft JhengHei Light" panose="020B0304030504040204" charset="-120"/>
                <a:cs typeface="Times New Roman" panose="02020603050405020304" charset="0"/>
                <a:sym typeface="+mn-ea"/>
              </a:rPr>
              <a:t>All the Toxic wastes are handled separately and disposed carefully by  muncipality so that it does not contaminates environment and other organic waste.</a:t>
            </a:r>
            <a:endParaRPr lang="en-US" sz="1400">
              <a:solidFill>
                <a:srgbClr val="0070C0"/>
              </a:solidFill>
              <a:latin typeface="Microsoft JhengHei Light" panose="020B0304030504040204" charset="-120"/>
              <a:ea typeface="Microsoft JhengHei Light" panose="020B0304030504040204" charset="-120"/>
              <a:cs typeface="Times New Roman" panose="02020603050405020304" charset="0"/>
            </a:endParaRPr>
          </a:p>
          <a:p>
            <a:pPr marL="101600" lvl="0" indent="0" algn="just" rtl="0">
              <a:spcBef>
                <a:spcPts val="0"/>
              </a:spcBef>
              <a:spcAft>
                <a:spcPts val="0"/>
              </a:spcAft>
              <a:buSzPts val="2000"/>
              <a:buNone/>
            </a:pPr>
            <a:endParaRPr lang="en-GB" sz="1400">
              <a:solidFill>
                <a:srgbClr val="0070C0"/>
              </a:solidFill>
              <a:latin typeface="Microsoft JhengHei Light" panose="020B0304030504040204" charset="-120"/>
              <a:ea typeface="Microsoft JhengHei Light" panose="020B0304030504040204" charset="-120"/>
            </a:endParaRPr>
          </a:p>
          <a:p>
            <a:pPr marL="0" lvl="0" indent="0" algn="just" rtl="0">
              <a:spcBef>
                <a:spcPts val="600"/>
              </a:spcBef>
              <a:spcAft>
                <a:spcPts val="0"/>
              </a:spcAft>
              <a:buNone/>
            </a:pPr>
            <a:endParaRPr sz="1400">
              <a:solidFill>
                <a:srgbClr val="0070C0"/>
              </a:solidFill>
              <a:latin typeface="Microsoft JhengHei Light" panose="020B0304030504040204" charset="-120"/>
              <a:ea typeface="Microsoft JhengHei Light" panose="020B0304030504040204" charset="-120"/>
            </a:endParaRPr>
          </a:p>
          <a:p>
            <a:pPr marL="0" lvl="0" indent="0" algn="just" rtl="0">
              <a:spcBef>
                <a:spcPts val="600"/>
              </a:spcBef>
              <a:spcAft>
                <a:spcPts val="0"/>
              </a:spcAft>
              <a:buNone/>
            </a:pPr>
            <a:endParaRPr lang="en-GB" sz="1400">
              <a:solidFill>
                <a:srgbClr val="0070C0"/>
              </a:solidFill>
              <a:latin typeface="Microsoft JhengHei Light" panose="020B0304030504040204" charset="-120"/>
              <a:ea typeface="Microsoft JhengHei Light" panose="020B0304030504040204" charset="-120"/>
            </a:endParaRPr>
          </a:p>
        </p:txBody>
      </p:sp>
    </p:spTree>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73" name="Shape 173"/>
        <p:cNvGrpSpPr/>
        <p:nvPr/>
      </p:nvGrpSpPr>
      <p:grpSpPr>
        <a:xfrm>
          <a:off x="0" y="0"/>
          <a:ext cx="0" cy="0"/>
          <a:chOff x="0" y="0"/>
          <a:chExt cx="0" cy="0"/>
        </a:xfrm>
      </p:grpSpPr>
      <p:sp>
        <p:nvSpPr>
          <p:cNvPr id="174" name="Google Shape;174;p23"/>
          <p:cNvSpPr txBox="1"/>
          <p:nvPr>
            <p:ph type="title"/>
          </p:nvPr>
        </p:nvSpPr>
        <p:spPr>
          <a:xfrm>
            <a:off x="1379650" y="530100"/>
            <a:ext cx="6725400" cy="79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altLang="en-GB"/>
              <a:t>Ease that we provide</a:t>
            </a:r>
            <a:endParaRPr lang="en-IN" altLang="en-GB"/>
          </a:p>
        </p:txBody>
      </p:sp>
      <p:grpSp>
        <p:nvGrpSpPr>
          <p:cNvPr id="176" name="Google Shape;176;p23"/>
          <p:cNvGrpSpPr/>
          <p:nvPr/>
        </p:nvGrpSpPr>
        <p:grpSpPr>
          <a:xfrm>
            <a:off x="790188" y="778013"/>
            <a:ext cx="312073" cy="312073"/>
            <a:chOff x="1922075" y="1629000"/>
            <a:chExt cx="437200" cy="437200"/>
          </a:xfrm>
        </p:grpSpPr>
        <p:sp>
          <p:nvSpPr>
            <p:cNvPr id="177" name="Google Shape;177;p23"/>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78" name="Google Shape;178;p23"/>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sp>
        <p:nvSpPr>
          <p:cNvPr id="180" name="Google Shape;180;p23"/>
          <p:cNvSpPr txBox="1"/>
          <p:nvPr>
            <p:ph type="sldNum" idx="12"/>
          </p:nvPr>
        </p:nvSpPr>
        <p:spPr>
          <a:xfrm>
            <a:off x="4297650" y="4613400"/>
            <a:ext cx="548700" cy="53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127" name="Google Shape;127;p19"/>
          <p:cNvSpPr txBox="1"/>
          <p:nvPr>
            <p:ph type="body" idx="1"/>
          </p:nvPr>
        </p:nvSpPr>
        <p:spPr>
          <a:xfrm>
            <a:off x="495300" y="1388110"/>
            <a:ext cx="5841365" cy="2783840"/>
          </a:xfrm>
          <a:prstGeom prst="rect">
            <a:avLst/>
          </a:prstGeom>
        </p:spPr>
        <p:txBody>
          <a:bodyPr spcFirstLastPara="1" wrap="square" lIns="91425" tIns="91425" rIns="91425" bIns="91425" anchor="t" anchorCtr="0">
            <a:noAutofit/>
          </a:bodyPr>
          <a:p>
            <a:pPr marL="457200" lvl="0" indent="-355600" algn="just" rtl="0">
              <a:spcBef>
                <a:spcPts val="0"/>
              </a:spcBef>
              <a:spcAft>
                <a:spcPts val="0"/>
              </a:spcAft>
              <a:buSzPts val="2000"/>
              <a:buChar char="■"/>
            </a:pPr>
            <a:r>
              <a:rPr lang="en-IN" altLang="en-US" sz="1400">
                <a:solidFill>
                  <a:srgbClr val="FF0000"/>
                </a:solidFill>
                <a:latin typeface="Microsoft JhengHei Light" panose="020B0304030504040204" charset="-120"/>
                <a:ea typeface="Microsoft JhengHei Light" panose="020B0304030504040204" charset="-120"/>
                <a:sym typeface="+mn-ea"/>
              </a:rPr>
              <a:t>Now-a-days almost every hands hold smartphones. And everyone knows how and when to use it. Thats why, we created an user friendly App with better UI for the user. It can be easily downloaded from Play store and Apple Store for Android and iOS smartphones respectively.</a:t>
            </a:r>
            <a:endParaRPr lang="en-IN" altLang="en-US" sz="1400">
              <a:solidFill>
                <a:srgbClr val="FF0000"/>
              </a:solidFill>
              <a:latin typeface="Microsoft JhengHei Light" panose="020B0304030504040204" charset="-120"/>
              <a:ea typeface="Microsoft JhengHei Light" panose="020B0304030504040204" charset="-120"/>
              <a:cs typeface="Bitter" panose="02000000000000000000" charset="0"/>
              <a:sym typeface="+mn-ea"/>
            </a:endParaRPr>
          </a:p>
          <a:p>
            <a:pPr marL="457200" lvl="0" indent="-355600" algn="just" rtl="0">
              <a:spcBef>
                <a:spcPts val="0"/>
              </a:spcBef>
              <a:spcAft>
                <a:spcPts val="0"/>
              </a:spcAft>
              <a:buSzPts val="2000"/>
              <a:buChar char="■"/>
            </a:pPr>
            <a:endParaRPr lang="en-IN" altLang="en-US" sz="1400">
              <a:solidFill>
                <a:srgbClr val="FF0000"/>
              </a:solidFill>
              <a:latin typeface="Microsoft JhengHei Light" panose="020B0304030504040204" charset="-120"/>
              <a:ea typeface="Microsoft JhengHei Light" panose="020B0304030504040204" charset="-120"/>
              <a:cs typeface="Bitter" panose="02000000000000000000" charset="0"/>
              <a:sym typeface="+mn-ea"/>
            </a:endParaRPr>
          </a:p>
          <a:p>
            <a:pPr marL="457200" lvl="0" indent="-355600" algn="just" rtl="0">
              <a:spcBef>
                <a:spcPts val="0"/>
              </a:spcBef>
              <a:spcAft>
                <a:spcPts val="0"/>
              </a:spcAft>
              <a:buSzPts val="2000"/>
              <a:buChar char="■"/>
            </a:pPr>
            <a:r>
              <a:rPr lang="en-IN" altLang="en-US" sz="1400">
                <a:solidFill>
                  <a:srgbClr val="FF0000"/>
                </a:solidFill>
                <a:latin typeface="Microsoft JhengHei Light" panose="020B0304030504040204" charset="-120"/>
                <a:ea typeface="Microsoft JhengHei Light" panose="020B0304030504040204" charset="-120"/>
                <a:sym typeface="+mn-ea"/>
              </a:rPr>
              <a:t>Our App doesnt require latest smartphones or heavy a processor or RAM . It can easily be used smoothly on outdated smartphones even with a 2G connection to make sure that this app reaches every smartphone using citizen and Municipality workers.</a:t>
            </a:r>
            <a:endParaRPr lang="en-IN" altLang="en-US" sz="1400">
              <a:solidFill>
                <a:srgbClr val="FF0000"/>
              </a:solidFill>
              <a:latin typeface="Microsoft JhengHei Light" panose="020B0304030504040204" charset="-120"/>
              <a:ea typeface="Microsoft JhengHei Light" panose="020B0304030504040204" charset="-120"/>
              <a:cs typeface="Bitter" panose="02000000000000000000" charset="0"/>
              <a:sym typeface="+mn-ea"/>
            </a:endParaRPr>
          </a:p>
          <a:p>
            <a:pPr marL="101600" lvl="0" indent="0" algn="just" rtl="0">
              <a:spcBef>
                <a:spcPts val="0"/>
              </a:spcBef>
              <a:spcAft>
                <a:spcPts val="0"/>
              </a:spcAft>
              <a:buSzPts val="2000"/>
              <a:buNone/>
            </a:pPr>
            <a:endParaRPr lang="en-IN" altLang="en-US" sz="1400">
              <a:solidFill>
                <a:srgbClr val="FF0000"/>
              </a:solidFill>
              <a:latin typeface="Microsoft JhengHei Light" panose="020B0304030504040204" charset="-120"/>
              <a:ea typeface="Microsoft JhengHei Light" panose="020B0304030504040204" charset="-120"/>
              <a:cs typeface="Bitter" panose="02000000000000000000" charset="0"/>
              <a:sym typeface="+mn-ea"/>
            </a:endParaRPr>
          </a:p>
          <a:p>
            <a:pPr marL="457200" lvl="0" indent="-355600" algn="just" rtl="0">
              <a:spcBef>
                <a:spcPts val="0"/>
              </a:spcBef>
              <a:spcAft>
                <a:spcPts val="0"/>
              </a:spcAft>
              <a:buSzPts val="2000"/>
              <a:buChar char="■"/>
            </a:pPr>
            <a:r>
              <a:rPr lang="en-IN" altLang="en-US" sz="1400">
                <a:solidFill>
                  <a:srgbClr val="FF0000"/>
                </a:solidFill>
                <a:latin typeface="Microsoft JhengHei Light" panose="020B0304030504040204" charset="-120"/>
                <a:ea typeface="Microsoft JhengHei Light" panose="020B0304030504040204" charset="-120"/>
                <a:sym typeface="+mn-ea"/>
              </a:rPr>
              <a:t>This app can be made in collabration with the government to provide more realistic features.</a:t>
            </a:r>
            <a:endParaRPr lang="en-IN" altLang="en-US" sz="1400">
              <a:solidFill>
                <a:srgbClr val="FF0000"/>
              </a:solidFill>
              <a:latin typeface="Microsoft JhengHei Light" panose="020B0304030504040204" charset="-120"/>
              <a:ea typeface="Microsoft JhengHei Light" panose="020B0304030504040204" charset="-120"/>
            </a:endParaRPr>
          </a:p>
          <a:p>
            <a:pPr marL="101600" lvl="0" indent="0" algn="just" rtl="0">
              <a:spcBef>
                <a:spcPts val="0"/>
              </a:spcBef>
              <a:spcAft>
                <a:spcPts val="0"/>
              </a:spcAft>
              <a:buSzPts val="2000"/>
              <a:buNone/>
            </a:pPr>
            <a:endParaRPr lang="en-US" sz="1400">
              <a:solidFill>
                <a:srgbClr val="FF0000"/>
              </a:solidFill>
              <a:latin typeface="Microsoft JhengHei Light" panose="020B0304030504040204" charset="-120"/>
              <a:ea typeface="Microsoft JhengHei Light" panose="020B0304030504040204" charset="-120"/>
              <a:cs typeface="Times New Roman" panose="02020603050405020304" charset="0"/>
            </a:endParaRPr>
          </a:p>
          <a:p>
            <a:pPr marL="101600" lvl="0" indent="0" algn="just" rtl="0">
              <a:spcBef>
                <a:spcPts val="0"/>
              </a:spcBef>
              <a:spcAft>
                <a:spcPts val="0"/>
              </a:spcAft>
              <a:buSzPts val="2000"/>
              <a:buNone/>
            </a:pPr>
            <a:endParaRPr lang="en-GB" sz="1400">
              <a:solidFill>
                <a:srgbClr val="FF0000"/>
              </a:solidFill>
              <a:latin typeface="Microsoft JhengHei Light" panose="020B0304030504040204" charset="-120"/>
              <a:ea typeface="Microsoft JhengHei Light" panose="020B0304030504040204" charset="-120"/>
            </a:endParaRPr>
          </a:p>
          <a:p>
            <a:pPr marL="0" lvl="0" indent="0" algn="just" rtl="0">
              <a:spcBef>
                <a:spcPts val="600"/>
              </a:spcBef>
              <a:spcAft>
                <a:spcPts val="0"/>
              </a:spcAft>
              <a:buNone/>
            </a:pPr>
            <a:endParaRPr sz="1400">
              <a:solidFill>
                <a:srgbClr val="FF0000"/>
              </a:solidFill>
              <a:latin typeface="Microsoft JhengHei Light" panose="020B0304030504040204" charset="-120"/>
              <a:ea typeface="Microsoft JhengHei Light" panose="020B0304030504040204" charset="-120"/>
            </a:endParaRPr>
          </a:p>
          <a:p>
            <a:pPr marL="0" lvl="0" indent="0" algn="just" rtl="0">
              <a:spcBef>
                <a:spcPts val="600"/>
              </a:spcBef>
              <a:spcAft>
                <a:spcPts val="0"/>
              </a:spcAft>
              <a:buNone/>
            </a:pPr>
            <a:endParaRPr lang="en-GB" sz="1400">
              <a:solidFill>
                <a:srgbClr val="FF0000"/>
              </a:solidFill>
              <a:latin typeface="Microsoft JhengHei Light" panose="020B0304030504040204" charset="-120"/>
              <a:ea typeface="Microsoft JhengHei Light" panose="020B0304030504040204" charset="-120"/>
            </a:endParaRPr>
          </a:p>
        </p:txBody>
      </p:sp>
      <p:pic>
        <p:nvPicPr>
          <p:cNvPr id="2" name="Picture 1"/>
          <p:cNvPicPr>
            <a:picLocks noChangeAspect="1"/>
          </p:cNvPicPr>
          <p:nvPr/>
        </p:nvPicPr>
        <p:blipFill>
          <a:blip r:embed="rId1"/>
          <a:srcRect l="23733" r="23317" b="14731"/>
          <a:stretch>
            <a:fillRect/>
          </a:stretch>
        </p:blipFill>
        <p:spPr>
          <a:xfrm>
            <a:off x="6336665" y="1954530"/>
            <a:ext cx="2017395" cy="1650365"/>
          </a:xfrm>
          <a:prstGeom prst="rect">
            <a:avLst/>
          </a:prstGeom>
        </p:spPr>
      </p:pic>
    </p:spTree>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12" name="Shape 112"/>
        <p:cNvGrpSpPr/>
        <p:nvPr/>
      </p:nvGrpSpPr>
      <p:grpSpPr>
        <a:xfrm>
          <a:off x="0" y="0"/>
          <a:ext cx="0" cy="0"/>
          <a:chOff x="0" y="0"/>
          <a:chExt cx="0" cy="0"/>
        </a:xfrm>
      </p:grpSpPr>
      <p:sp>
        <p:nvSpPr>
          <p:cNvPr id="113" name="Google Shape;113;p17"/>
          <p:cNvSpPr txBox="1"/>
          <p:nvPr>
            <p:ph type="ctrTitle"/>
          </p:nvPr>
        </p:nvSpPr>
        <p:spPr>
          <a:xfrm>
            <a:off x="2171045" y="1992485"/>
            <a:ext cx="5633400" cy="115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altLang="en-GB" sz="2400"/>
              <a:t>Business Model</a:t>
            </a:r>
            <a:endParaRPr lang="en-IN" altLang="en-GB" sz="2400"/>
          </a:p>
        </p:txBody>
      </p:sp>
      <p:sp>
        <p:nvSpPr>
          <p:cNvPr id="114" name="Google Shape;114;p17"/>
          <p:cNvSpPr txBox="1"/>
          <p:nvPr>
            <p:ph type="subTitle" idx="1"/>
          </p:nvPr>
        </p:nvSpPr>
        <p:spPr>
          <a:xfrm>
            <a:off x="1007250" y="1990423"/>
            <a:ext cx="11640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altLang="en-GB"/>
              <a:t>3</a:t>
            </a:r>
            <a:endParaRPr lang="en-IN" altLang="en-GB"/>
          </a:p>
        </p:txBody>
      </p:sp>
      <p:sp>
        <p:nvSpPr>
          <p:cNvPr id="115" name="Google Shape;115;p17"/>
          <p:cNvSpPr txBox="1"/>
          <p:nvPr>
            <p:ph type="sldNum" idx="12"/>
          </p:nvPr>
        </p:nvSpPr>
        <p:spPr>
          <a:xfrm>
            <a:off x="4297650" y="4613400"/>
            <a:ext cx="548700" cy="53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73" name="Shape 173"/>
        <p:cNvGrpSpPr/>
        <p:nvPr/>
      </p:nvGrpSpPr>
      <p:grpSpPr>
        <a:xfrm>
          <a:off x="0" y="0"/>
          <a:ext cx="0" cy="0"/>
          <a:chOff x="0" y="0"/>
          <a:chExt cx="0" cy="0"/>
        </a:xfrm>
      </p:grpSpPr>
      <p:sp>
        <p:nvSpPr>
          <p:cNvPr id="174" name="Google Shape;174;p23"/>
          <p:cNvSpPr txBox="1"/>
          <p:nvPr>
            <p:ph type="title"/>
          </p:nvPr>
        </p:nvSpPr>
        <p:spPr>
          <a:xfrm>
            <a:off x="1379650" y="530100"/>
            <a:ext cx="6725400" cy="79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altLang="en-US">
                <a:sym typeface="+mn-ea"/>
              </a:rPr>
              <a:t>Total Addressable Market</a:t>
            </a:r>
            <a:endParaRPr lang="en-IN" altLang="en-GB"/>
          </a:p>
        </p:txBody>
      </p:sp>
      <p:grpSp>
        <p:nvGrpSpPr>
          <p:cNvPr id="176" name="Google Shape;176;p23"/>
          <p:cNvGrpSpPr/>
          <p:nvPr/>
        </p:nvGrpSpPr>
        <p:grpSpPr>
          <a:xfrm>
            <a:off x="790188" y="778013"/>
            <a:ext cx="312073" cy="312073"/>
            <a:chOff x="1922075" y="1629000"/>
            <a:chExt cx="437200" cy="437200"/>
          </a:xfrm>
        </p:grpSpPr>
        <p:sp>
          <p:nvSpPr>
            <p:cNvPr id="177" name="Google Shape;177;p23"/>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78" name="Google Shape;178;p23"/>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sp>
        <p:nvSpPr>
          <p:cNvPr id="180" name="Google Shape;180;p23"/>
          <p:cNvSpPr txBox="1"/>
          <p:nvPr>
            <p:ph type="sldNum" idx="12"/>
          </p:nvPr>
        </p:nvSpPr>
        <p:spPr>
          <a:xfrm>
            <a:off x="4297650" y="4613400"/>
            <a:ext cx="548700" cy="53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127" name="Google Shape;127;p19"/>
          <p:cNvSpPr txBox="1"/>
          <p:nvPr>
            <p:ph type="body" idx="1"/>
          </p:nvPr>
        </p:nvSpPr>
        <p:spPr>
          <a:xfrm>
            <a:off x="495300" y="1388110"/>
            <a:ext cx="5841365" cy="3108960"/>
          </a:xfrm>
          <a:prstGeom prst="rect">
            <a:avLst/>
          </a:prstGeom>
        </p:spPr>
        <p:txBody>
          <a:bodyPr spcFirstLastPara="1" wrap="square" lIns="91425" tIns="91425" rIns="91425" bIns="91425" anchor="t" anchorCtr="0">
            <a:noAutofit/>
          </a:bodyPr>
          <a:p>
            <a:pPr marL="457200" lvl="0" indent="-355600" algn="just" rtl="0">
              <a:spcBef>
                <a:spcPts val="0"/>
              </a:spcBef>
              <a:spcAft>
                <a:spcPts val="0"/>
              </a:spcAft>
              <a:buSzPts val="2000"/>
              <a:buChar char="■"/>
            </a:pPr>
            <a:r>
              <a:rPr lang="en-IN" altLang="en-US" sz="1400">
                <a:solidFill>
                  <a:srgbClr val="00B050"/>
                </a:solidFill>
                <a:latin typeface="Microsoft JhengHei Light" panose="020B0304030504040204" charset="-120"/>
                <a:ea typeface="Microsoft JhengHei Light" panose="020B0304030504040204" charset="-120"/>
                <a:sym typeface="+mn-ea"/>
              </a:rPr>
              <a:t>Waste Management provides solid waste collection, transfer, disposal and recycling services for the residential, commercial and municipal sectors.</a:t>
            </a:r>
            <a:endParaRPr lang="en-IN" altLang="en-US" sz="1400">
              <a:solidFill>
                <a:srgbClr val="00B050"/>
              </a:solidFill>
              <a:latin typeface="Microsoft JhengHei Light" panose="020B0304030504040204" charset="-120"/>
              <a:ea typeface="Microsoft JhengHei Light" panose="020B0304030504040204" charset="-120"/>
              <a:cs typeface="Bitter" panose="02000000000000000000" charset="0"/>
              <a:sym typeface="+mn-ea"/>
            </a:endParaRPr>
          </a:p>
          <a:p>
            <a:pPr marL="457200" lvl="0" indent="-355600" algn="just" rtl="0">
              <a:spcBef>
                <a:spcPts val="0"/>
              </a:spcBef>
              <a:spcAft>
                <a:spcPts val="0"/>
              </a:spcAft>
              <a:buSzPts val="2000"/>
              <a:buChar char="■"/>
            </a:pPr>
            <a:endParaRPr lang="en-IN" altLang="en-US" sz="1400">
              <a:solidFill>
                <a:srgbClr val="00B050"/>
              </a:solidFill>
              <a:latin typeface="Microsoft JhengHei Light" panose="020B0304030504040204" charset="-120"/>
              <a:ea typeface="Microsoft JhengHei Light" panose="020B0304030504040204" charset="-120"/>
              <a:cs typeface="Bitter" panose="02000000000000000000" charset="0"/>
              <a:sym typeface="+mn-ea"/>
            </a:endParaRPr>
          </a:p>
          <a:p>
            <a:pPr marL="457200" lvl="0" indent="-355600" algn="just" rtl="0">
              <a:spcBef>
                <a:spcPts val="0"/>
              </a:spcBef>
              <a:spcAft>
                <a:spcPts val="0"/>
              </a:spcAft>
              <a:buSzPts val="2000"/>
              <a:buChar char="■"/>
            </a:pPr>
            <a:r>
              <a:rPr lang="en-IN" altLang="en-US" sz="1400">
                <a:solidFill>
                  <a:srgbClr val="00B050"/>
                </a:solidFill>
                <a:latin typeface="Microsoft JhengHei Light" panose="020B0304030504040204" charset="-120"/>
                <a:ea typeface="Microsoft JhengHei Light" panose="020B0304030504040204" charset="-120"/>
                <a:sym typeface="+mn-ea"/>
              </a:rPr>
              <a:t>Placing an example : People who are disposing the organic waste will be paid . From their we will be getting the commision. This will create more interest in the mass for disposing the wastes correctly coz 'MONEY TALKS'.</a:t>
            </a:r>
            <a:endParaRPr lang="en-IN" altLang="en-US" sz="1400">
              <a:solidFill>
                <a:srgbClr val="00B050"/>
              </a:solidFill>
              <a:latin typeface="Microsoft JhengHei Light" panose="020B0304030504040204" charset="-120"/>
              <a:ea typeface="Microsoft JhengHei Light" panose="020B0304030504040204" charset="-120"/>
              <a:cs typeface="Bitter" panose="02000000000000000000" charset="0"/>
              <a:sym typeface="+mn-ea"/>
            </a:endParaRPr>
          </a:p>
          <a:p>
            <a:pPr marL="101600" lvl="0" indent="0" algn="just" rtl="0">
              <a:spcBef>
                <a:spcPts val="0"/>
              </a:spcBef>
              <a:spcAft>
                <a:spcPts val="0"/>
              </a:spcAft>
              <a:buSzPts val="2000"/>
              <a:buNone/>
            </a:pPr>
            <a:endParaRPr lang="en-IN" altLang="en-US" sz="1400">
              <a:solidFill>
                <a:srgbClr val="00B050"/>
              </a:solidFill>
              <a:latin typeface="Microsoft JhengHei Light" panose="020B0304030504040204" charset="-120"/>
              <a:ea typeface="Microsoft JhengHei Light" panose="020B0304030504040204" charset="-120"/>
              <a:cs typeface="Bitter" panose="02000000000000000000" charset="0"/>
              <a:sym typeface="+mn-ea"/>
            </a:endParaRPr>
          </a:p>
          <a:p>
            <a:pPr marL="457200" lvl="0" indent="-355600" algn="just" rtl="0">
              <a:spcBef>
                <a:spcPts val="0"/>
              </a:spcBef>
              <a:spcAft>
                <a:spcPts val="0"/>
              </a:spcAft>
              <a:buSzPts val="2000"/>
              <a:buChar char="■"/>
            </a:pPr>
            <a:r>
              <a:rPr lang="en-IN" altLang="en-US" sz="1400">
                <a:solidFill>
                  <a:srgbClr val="00B050"/>
                </a:solidFill>
                <a:latin typeface="Microsoft JhengHei Light" panose="020B0304030504040204" charset="-120"/>
                <a:ea typeface="Microsoft JhengHei Light" panose="020B0304030504040204" charset="-120"/>
                <a:sym typeface="+mn-ea"/>
              </a:rPr>
              <a:t>Our app will be linked to Government , from where we will be get funding.</a:t>
            </a:r>
            <a:endParaRPr lang="en-IN" altLang="en-US" sz="1400">
              <a:solidFill>
                <a:srgbClr val="00B050"/>
              </a:solidFill>
              <a:latin typeface="Microsoft JhengHei Light" panose="020B0304030504040204" charset="-120"/>
              <a:ea typeface="Microsoft JhengHei Light" panose="020B0304030504040204" charset="-120"/>
              <a:sym typeface="+mn-ea"/>
            </a:endParaRPr>
          </a:p>
          <a:p>
            <a:pPr marL="457200" lvl="0" indent="-355600" algn="just" rtl="0">
              <a:spcBef>
                <a:spcPts val="0"/>
              </a:spcBef>
              <a:spcAft>
                <a:spcPts val="0"/>
              </a:spcAft>
              <a:buSzPts val="2000"/>
              <a:buChar char="■"/>
            </a:pPr>
            <a:endParaRPr lang="en-IN" altLang="en-US" sz="1400">
              <a:solidFill>
                <a:srgbClr val="00B050"/>
              </a:solidFill>
              <a:latin typeface="Microsoft JhengHei Light" panose="020B0304030504040204" charset="-120"/>
              <a:ea typeface="Microsoft JhengHei Light" panose="020B0304030504040204" charset="-120"/>
              <a:sym typeface="+mn-ea"/>
            </a:endParaRPr>
          </a:p>
          <a:p>
            <a:pPr marL="457200" lvl="0" indent="-355600" algn="just" rtl="0">
              <a:spcBef>
                <a:spcPts val="0"/>
              </a:spcBef>
              <a:spcAft>
                <a:spcPts val="0"/>
              </a:spcAft>
              <a:buSzPts val="2000"/>
              <a:buChar char="■"/>
            </a:pPr>
            <a:r>
              <a:rPr lang="en-IN" altLang="en-US" sz="1400">
                <a:solidFill>
                  <a:srgbClr val="00B050"/>
                </a:solidFill>
                <a:latin typeface="Microsoft JhengHei Light" panose="020B0304030504040204" charset="-120"/>
                <a:ea typeface="Microsoft JhengHei Light" panose="020B0304030504040204" charset="-120"/>
                <a:sym typeface="+mn-ea"/>
              </a:rPr>
              <a:t>The Government can raise the fund from manure production with those organic wastes.</a:t>
            </a:r>
            <a:endParaRPr lang="en-IN" altLang="en-US" sz="1400">
              <a:solidFill>
                <a:srgbClr val="00B050"/>
              </a:solidFill>
              <a:latin typeface="Microsoft JhengHei Light" panose="020B0304030504040204" charset="-120"/>
              <a:ea typeface="Microsoft JhengHei Light" panose="020B0304030504040204" charset="-120"/>
            </a:endParaRPr>
          </a:p>
          <a:p>
            <a:pPr marL="101600" lvl="0" indent="0" algn="just" rtl="0">
              <a:spcBef>
                <a:spcPts val="0"/>
              </a:spcBef>
              <a:spcAft>
                <a:spcPts val="0"/>
              </a:spcAft>
              <a:buSzPts val="2000"/>
              <a:buNone/>
            </a:pPr>
            <a:endParaRPr lang="en-US" sz="1400">
              <a:solidFill>
                <a:srgbClr val="00B050"/>
              </a:solidFill>
              <a:latin typeface="Microsoft JhengHei Light" panose="020B0304030504040204" charset="-120"/>
              <a:ea typeface="Microsoft JhengHei Light" panose="020B0304030504040204" charset="-120"/>
              <a:cs typeface="Times New Roman" panose="02020603050405020304" charset="0"/>
            </a:endParaRPr>
          </a:p>
          <a:p>
            <a:pPr marL="101600" lvl="0" indent="0" algn="just" rtl="0">
              <a:spcBef>
                <a:spcPts val="0"/>
              </a:spcBef>
              <a:spcAft>
                <a:spcPts val="0"/>
              </a:spcAft>
              <a:buSzPts val="2000"/>
              <a:buNone/>
            </a:pPr>
            <a:endParaRPr lang="en-GB" sz="1400">
              <a:solidFill>
                <a:srgbClr val="00B050"/>
              </a:solidFill>
              <a:latin typeface="Microsoft JhengHei Light" panose="020B0304030504040204" charset="-120"/>
              <a:ea typeface="Microsoft JhengHei Light" panose="020B0304030504040204" charset="-120"/>
            </a:endParaRPr>
          </a:p>
          <a:p>
            <a:pPr marL="0" lvl="0" indent="0" algn="just" rtl="0">
              <a:spcBef>
                <a:spcPts val="600"/>
              </a:spcBef>
              <a:spcAft>
                <a:spcPts val="0"/>
              </a:spcAft>
              <a:buNone/>
            </a:pPr>
            <a:endParaRPr sz="1400">
              <a:solidFill>
                <a:srgbClr val="00B050"/>
              </a:solidFill>
              <a:latin typeface="Microsoft JhengHei Light" panose="020B0304030504040204" charset="-120"/>
              <a:ea typeface="Microsoft JhengHei Light" panose="020B0304030504040204" charset="-120"/>
            </a:endParaRPr>
          </a:p>
          <a:p>
            <a:pPr marL="0" lvl="0" indent="0" algn="just" rtl="0">
              <a:spcBef>
                <a:spcPts val="600"/>
              </a:spcBef>
              <a:spcAft>
                <a:spcPts val="0"/>
              </a:spcAft>
              <a:buNone/>
            </a:pPr>
            <a:endParaRPr lang="en-GB" sz="1400">
              <a:solidFill>
                <a:srgbClr val="00B050"/>
              </a:solidFill>
              <a:latin typeface="Microsoft JhengHei Light" panose="020B0304030504040204" charset="-120"/>
              <a:ea typeface="Microsoft JhengHei Light" panose="020B0304030504040204" charset="-120"/>
            </a:endParaRPr>
          </a:p>
        </p:txBody>
      </p:sp>
      <p:pic>
        <p:nvPicPr>
          <p:cNvPr id="1" name="Picture 0"/>
          <p:cNvPicPr>
            <a:picLocks noChangeAspect="1"/>
          </p:cNvPicPr>
          <p:nvPr/>
        </p:nvPicPr>
        <p:blipFill>
          <a:blip r:embed="rId1"/>
          <a:srcRect l="30849" r="30604"/>
          <a:stretch>
            <a:fillRect/>
          </a:stretch>
        </p:blipFill>
        <p:spPr>
          <a:xfrm>
            <a:off x="6653530" y="1660525"/>
            <a:ext cx="1754505" cy="2564130"/>
          </a:xfrm>
          <a:prstGeom prst="rect">
            <a:avLst/>
          </a:prstGeom>
        </p:spPr>
      </p:pic>
    </p:spTree>
  </p:cSld>
  <p:clrMapOvr>
    <a:masterClrMapping/>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73" name="Shape 173"/>
        <p:cNvGrpSpPr/>
        <p:nvPr/>
      </p:nvGrpSpPr>
      <p:grpSpPr>
        <a:xfrm>
          <a:off x="0" y="0"/>
          <a:ext cx="0" cy="0"/>
          <a:chOff x="0" y="0"/>
          <a:chExt cx="0" cy="0"/>
        </a:xfrm>
      </p:grpSpPr>
      <p:sp>
        <p:nvSpPr>
          <p:cNvPr id="174" name="Google Shape;174;p23"/>
          <p:cNvSpPr txBox="1"/>
          <p:nvPr>
            <p:ph type="title"/>
          </p:nvPr>
        </p:nvSpPr>
        <p:spPr>
          <a:xfrm>
            <a:off x="1379650" y="530100"/>
            <a:ext cx="6725400" cy="79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altLang="en-US">
                <a:sym typeface="+mn-ea"/>
              </a:rPr>
              <a:t>Target Audience</a:t>
            </a:r>
            <a:endParaRPr lang="en-IN" altLang="en-GB"/>
          </a:p>
        </p:txBody>
      </p:sp>
      <p:sp>
        <p:nvSpPr>
          <p:cNvPr id="175" name="Google Shape;175;p23"/>
          <p:cNvSpPr txBox="1"/>
          <p:nvPr>
            <p:ph type="body" idx="1"/>
          </p:nvPr>
        </p:nvSpPr>
        <p:spPr>
          <a:xfrm>
            <a:off x="728345" y="1454150"/>
            <a:ext cx="5372735" cy="303149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sz="1400">
                <a:latin typeface="Microsoft JhengHei Light" panose="020B0304030504040204" charset="-120"/>
                <a:ea typeface="Microsoft JhengHei Light" panose="020B0304030504040204" charset="-120"/>
                <a:sym typeface="+mn-ea"/>
              </a:rPr>
              <a:t>Waste management is essential for controlling different types of pollution such as water, air, soil etc. Food waste is biodegradable and can be used for production of compost. Additionally, waste generated from hospitals and other industries can be recycled. Therefore, proper management of waste is important. Waste management software is used by waste management organizations to plan waste storage, transportation, and disposal and to implement strategies for recycling of materials. The software is used to manage communication with customers</a:t>
            </a:r>
            <a:r>
              <a:rPr lang="en-IN" altLang="en-US" sz="1400">
                <a:latin typeface="Microsoft JhengHei Light" panose="020B0304030504040204" charset="-120"/>
                <a:ea typeface="Microsoft JhengHei Light" panose="020B0304030504040204" charset="-120"/>
                <a:sym typeface="+mn-ea"/>
              </a:rPr>
              <a:t>(civilians)</a:t>
            </a:r>
            <a:r>
              <a:rPr lang="en-US" sz="1400">
                <a:latin typeface="Microsoft JhengHei Light" panose="020B0304030504040204" charset="-120"/>
                <a:ea typeface="Microsoft JhengHei Light" panose="020B0304030504040204" charset="-120"/>
                <a:sym typeface="+mn-ea"/>
              </a:rPr>
              <a:t> and contracts</a:t>
            </a:r>
            <a:r>
              <a:rPr lang="en-IN" altLang="en-US" sz="1400">
                <a:latin typeface="Microsoft JhengHei Light" panose="020B0304030504040204" charset="-120"/>
                <a:ea typeface="Microsoft JhengHei Light" panose="020B0304030504040204" charset="-120"/>
                <a:sym typeface="+mn-ea"/>
              </a:rPr>
              <a:t>(municipal members)</a:t>
            </a:r>
            <a:r>
              <a:rPr lang="en-US" sz="1400">
                <a:latin typeface="Microsoft JhengHei Light" panose="020B0304030504040204" charset="-120"/>
                <a:ea typeface="Microsoft JhengHei Light" panose="020B0304030504040204" charset="-120"/>
                <a:sym typeface="+mn-ea"/>
              </a:rPr>
              <a:t> as well as billing and payments.</a:t>
            </a:r>
            <a:endParaRPr lang="en-US" sz="1400">
              <a:latin typeface="Microsoft JhengHei Light" panose="020B0304030504040204" charset="-120"/>
              <a:ea typeface="Microsoft JhengHei Light" panose="020B0304030504040204" charset="-120"/>
            </a:endParaRPr>
          </a:p>
          <a:p>
            <a:pPr marL="0" lvl="0" indent="0" algn="just" rtl="0">
              <a:spcBef>
                <a:spcPts val="0"/>
              </a:spcBef>
              <a:spcAft>
                <a:spcPts val="0"/>
              </a:spcAft>
              <a:buNone/>
            </a:pPr>
            <a:endParaRPr sz="1400">
              <a:solidFill>
                <a:schemeClr val="accent5">
                  <a:lumMod val="50000"/>
                </a:schemeClr>
              </a:solidFill>
              <a:latin typeface="Microsoft JhengHei Light" panose="020B0304030504040204" charset="-120"/>
              <a:ea typeface="Microsoft JhengHei Light" panose="020B0304030504040204" charset="-120"/>
            </a:endParaRPr>
          </a:p>
        </p:txBody>
      </p:sp>
      <p:grpSp>
        <p:nvGrpSpPr>
          <p:cNvPr id="176" name="Google Shape;176;p23"/>
          <p:cNvGrpSpPr/>
          <p:nvPr/>
        </p:nvGrpSpPr>
        <p:grpSpPr>
          <a:xfrm>
            <a:off x="790188" y="778013"/>
            <a:ext cx="312073" cy="312073"/>
            <a:chOff x="1922075" y="1629000"/>
            <a:chExt cx="437200" cy="437200"/>
          </a:xfrm>
        </p:grpSpPr>
        <p:sp>
          <p:nvSpPr>
            <p:cNvPr id="177" name="Google Shape;177;p23"/>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78" name="Google Shape;178;p23"/>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sp>
        <p:nvSpPr>
          <p:cNvPr id="180" name="Google Shape;180;p23"/>
          <p:cNvSpPr txBox="1"/>
          <p:nvPr>
            <p:ph type="sldNum" idx="12"/>
          </p:nvPr>
        </p:nvSpPr>
        <p:spPr>
          <a:xfrm>
            <a:off x="4297650" y="4613400"/>
            <a:ext cx="548700" cy="53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fld>
            <a:endParaRPr lang="en-GB"/>
          </a:p>
        </p:txBody>
      </p:sp>
      <p:pic>
        <p:nvPicPr>
          <p:cNvPr id="1" name="Picture 0"/>
          <p:cNvPicPr>
            <a:picLocks noChangeAspect="1"/>
          </p:cNvPicPr>
          <p:nvPr/>
        </p:nvPicPr>
        <p:blipFill>
          <a:blip r:embed="rId1"/>
          <a:srcRect l="16314" r="17716" b="19590"/>
          <a:stretch>
            <a:fillRect/>
          </a:stretch>
        </p:blipFill>
        <p:spPr>
          <a:xfrm>
            <a:off x="6457950" y="1697355"/>
            <a:ext cx="1764030" cy="1892300"/>
          </a:xfrm>
          <a:prstGeom prst="rect">
            <a:avLst/>
          </a:prstGeom>
        </p:spPr>
      </p:pic>
    </p:spTree>
  </p:cSld>
  <p:clrMapOvr>
    <a:masterClrMapping/>
  </p:clrMapOvr>
  <p:transition>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73" name="Shape 173"/>
        <p:cNvGrpSpPr/>
        <p:nvPr/>
      </p:nvGrpSpPr>
      <p:grpSpPr>
        <a:xfrm>
          <a:off x="0" y="0"/>
          <a:ext cx="0" cy="0"/>
          <a:chOff x="0" y="0"/>
          <a:chExt cx="0" cy="0"/>
        </a:xfrm>
      </p:grpSpPr>
      <p:sp>
        <p:nvSpPr>
          <p:cNvPr id="174" name="Google Shape;174;p23"/>
          <p:cNvSpPr txBox="1"/>
          <p:nvPr>
            <p:ph type="title"/>
          </p:nvPr>
        </p:nvSpPr>
        <p:spPr>
          <a:xfrm>
            <a:off x="1379650" y="530100"/>
            <a:ext cx="6725400" cy="79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altLang="en-US">
                <a:sym typeface="+mn-ea"/>
              </a:rPr>
              <a:t>Competition</a:t>
            </a:r>
            <a:endParaRPr lang="en-IN" altLang="en-GB"/>
          </a:p>
        </p:txBody>
      </p:sp>
      <p:grpSp>
        <p:nvGrpSpPr>
          <p:cNvPr id="176" name="Google Shape;176;p23"/>
          <p:cNvGrpSpPr/>
          <p:nvPr/>
        </p:nvGrpSpPr>
        <p:grpSpPr>
          <a:xfrm>
            <a:off x="790188" y="778013"/>
            <a:ext cx="312073" cy="312073"/>
            <a:chOff x="1922075" y="1629000"/>
            <a:chExt cx="437200" cy="437200"/>
          </a:xfrm>
        </p:grpSpPr>
        <p:sp>
          <p:nvSpPr>
            <p:cNvPr id="177" name="Google Shape;177;p23"/>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78" name="Google Shape;178;p23"/>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sp>
        <p:nvSpPr>
          <p:cNvPr id="180" name="Google Shape;180;p23"/>
          <p:cNvSpPr txBox="1"/>
          <p:nvPr>
            <p:ph type="sldNum" idx="12"/>
          </p:nvPr>
        </p:nvSpPr>
        <p:spPr>
          <a:xfrm>
            <a:off x="4297650" y="4613400"/>
            <a:ext cx="548700" cy="53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3" name="Content Placeholder 2"/>
          <p:cNvSpPr>
            <a:spLocks noGrp="1"/>
          </p:cNvSpPr>
          <p:nvPr>
            <p:ph sz="half" idx="1"/>
          </p:nvPr>
        </p:nvSpPr>
        <p:spPr>
          <a:xfrm>
            <a:off x="789940" y="1327150"/>
            <a:ext cx="3397885" cy="3490595"/>
          </a:xfrm>
        </p:spPr>
        <p:txBody>
          <a:bodyPr/>
          <a:p>
            <a:pPr algn="just">
              <a:lnSpc>
                <a:spcPct val="100000"/>
              </a:lnSpc>
            </a:pPr>
            <a:r>
              <a:rPr lang="en-IN" altLang="en-US" sz="1400">
                <a:solidFill>
                  <a:srgbClr val="7030A0"/>
                </a:solidFill>
                <a:latin typeface="Microsoft JhengHei Light" panose="020B0304030504040204" charset="-120"/>
                <a:ea typeface="Microsoft JhengHei Light" panose="020B0304030504040204" charset="-120"/>
              </a:rPr>
              <a:t> iRecycle app. The app helps users locate the nearest recycle centers in their vicinity. </a:t>
            </a:r>
            <a:endParaRPr lang="en-IN" altLang="en-US" sz="1400">
              <a:solidFill>
                <a:srgbClr val="7030A0"/>
              </a:solidFill>
              <a:latin typeface="Microsoft JhengHei Light" panose="020B0304030504040204" charset="-120"/>
              <a:ea typeface="Microsoft JhengHei Light" panose="020B0304030504040204" charset="-120"/>
            </a:endParaRPr>
          </a:p>
          <a:p>
            <a:pPr algn="just">
              <a:lnSpc>
                <a:spcPct val="100000"/>
              </a:lnSpc>
            </a:pPr>
            <a:r>
              <a:rPr lang="en-IN" altLang="en-US" sz="1400">
                <a:solidFill>
                  <a:srgbClr val="7030A0"/>
                </a:solidFill>
                <a:latin typeface="Microsoft JhengHei Light" panose="020B0304030504040204" charset="-120"/>
                <a:ea typeface="Microsoft JhengHei Light" panose="020B0304030504040204" charset="-120"/>
              </a:rPr>
              <a:t>Gimme 5 is an app that helps users identify the right recyclable plastics.</a:t>
            </a:r>
            <a:endParaRPr lang="en-IN" altLang="en-US" sz="1400">
              <a:solidFill>
                <a:srgbClr val="7030A0"/>
              </a:solidFill>
              <a:latin typeface="Microsoft JhengHei Light" panose="020B0304030504040204" charset="-120"/>
              <a:ea typeface="Microsoft JhengHei Light" panose="020B0304030504040204" charset="-120"/>
            </a:endParaRPr>
          </a:p>
          <a:p>
            <a:pPr algn="just">
              <a:lnSpc>
                <a:spcPct val="100000"/>
              </a:lnSpc>
            </a:pPr>
            <a:r>
              <a:rPr lang="en-IN" altLang="en-US" sz="1400">
                <a:solidFill>
                  <a:srgbClr val="7030A0"/>
                </a:solidFill>
                <a:latin typeface="Microsoft JhengHei Light" panose="020B0304030504040204" charset="-120"/>
                <a:ea typeface="Microsoft JhengHei Light" panose="020B0304030504040204" charset="-120"/>
              </a:rPr>
              <a:t>RecycleNation is a mobile app that helps improve that recycling rates in the US.</a:t>
            </a:r>
            <a:endParaRPr lang="en-IN" altLang="en-US" sz="1400">
              <a:solidFill>
                <a:srgbClr val="7030A0"/>
              </a:solidFill>
              <a:latin typeface="Microsoft JhengHei Light" panose="020B0304030504040204" charset="-120"/>
              <a:ea typeface="Microsoft JhengHei Light" panose="020B0304030504040204" charset="-120"/>
            </a:endParaRPr>
          </a:p>
          <a:p>
            <a:pPr algn="just">
              <a:lnSpc>
                <a:spcPct val="100000"/>
              </a:lnSpc>
            </a:pPr>
            <a:r>
              <a:rPr lang="en-IN" altLang="en-US" sz="1400" b="1">
                <a:solidFill>
                  <a:srgbClr val="7030A0"/>
                </a:solidFill>
                <a:latin typeface="Microsoft JhengHei Light" panose="020B0304030504040204" charset="-120"/>
                <a:ea typeface="Microsoft JhengHei Light" panose="020B0304030504040204" charset="-120"/>
              </a:rPr>
              <a:t>Our App helps us to </a:t>
            </a:r>
            <a:r>
              <a:rPr lang="en-US" sz="1400" b="1">
                <a:solidFill>
                  <a:srgbClr val="7030A0"/>
                </a:solidFill>
                <a:latin typeface="Microsoft JhengHei Light" panose="020B0304030504040204" charset="-120"/>
                <a:ea typeface="Microsoft JhengHei Light" panose="020B0304030504040204" charset="-120"/>
                <a:cs typeface="Times New Roman" panose="02020603050405020304" charset="0"/>
                <a:sym typeface="+mn-ea"/>
              </a:rPr>
              <a:t>record how many items are thrown into the Dust</a:t>
            </a:r>
            <a:r>
              <a:rPr lang="en-IN" altLang="en-US" sz="1400" b="1">
                <a:solidFill>
                  <a:srgbClr val="7030A0"/>
                </a:solidFill>
                <a:latin typeface="Microsoft JhengHei Light" panose="020B0304030504040204" charset="-120"/>
                <a:ea typeface="Microsoft JhengHei Light" panose="020B0304030504040204" charset="-120"/>
                <a:cs typeface="Times New Roman" panose="02020603050405020304" charset="0"/>
                <a:sym typeface="+mn-ea"/>
              </a:rPr>
              <a:t>bin and proper disposal of the wastes.</a:t>
            </a:r>
            <a:endParaRPr lang="en-IN" altLang="en-US" sz="1400" b="1">
              <a:solidFill>
                <a:srgbClr val="7030A0"/>
              </a:solidFill>
              <a:latin typeface="Microsoft JhengHei Light" panose="020B0304030504040204" charset="-120"/>
              <a:ea typeface="Microsoft JhengHei Light" panose="020B0304030504040204" charset="-120"/>
              <a:cs typeface="Times New Roman" panose="02020603050405020304" charset="0"/>
              <a:sym typeface="+mn-ea"/>
            </a:endParaRPr>
          </a:p>
        </p:txBody>
      </p:sp>
      <p:pic>
        <p:nvPicPr>
          <p:cNvPr id="5" name="Content Placeholder 4"/>
          <p:cNvPicPr>
            <a:picLocks noChangeAspect="1"/>
          </p:cNvPicPr>
          <p:nvPr>
            <p:ph sz="half" idx="2"/>
          </p:nvPr>
        </p:nvPicPr>
        <p:blipFill>
          <a:blip r:embed="rId1"/>
          <a:srcRect b="4342"/>
          <a:stretch>
            <a:fillRect/>
          </a:stretch>
        </p:blipFill>
        <p:spPr>
          <a:xfrm>
            <a:off x="4512945" y="1412240"/>
            <a:ext cx="4086225" cy="2951480"/>
          </a:xfrm>
          <a:prstGeom prst="rect">
            <a:avLst/>
          </a:prstGeom>
        </p:spPr>
      </p:pic>
    </p:spTree>
  </p:cSld>
  <p:clrMapOvr>
    <a:masterClrMapping/>
  </p:clrMapOvr>
  <p:transition>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12" name="Shape 112"/>
        <p:cNvGrpSpPr/>
        <p:nvPr/>
      </p:nvGrpSpPr>
      <p:grpSpPr>
        <a:xfrm>
          <a:off x="0" y="0"/>
          <a:ext cx="0" cy="0"/>
          <a:chOff x="0" y="0"/>
          <a:chExt cx="0" cy="0"/>
        </a:xfrm>
      </p:grpSpPr>
      <p:sp>
        <p:nvSpPr>
          <p:cNvPr id="113" name="Google Shape;113;p17"/>
          <p:cNvSpPr txBox="1"/>
          <p:nvPr>
            <p:ph type="ctrTitle"/>
          </p:nvPr>
        </p:nvSpPr>
        <p:spPr>
          <a:xfrm>
            <a:off x="2171045" y="1992485"/>
            <a:ext cx="5633400" cy="115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altLang="en-GB" sz="2400"/>
              <a:t>Our Prototype</a:t>
            </a:r>
            <a:endParaRPr lang="en-IN" altLang="en-GB" sz="2400"/>
          </a:p>
        </p:txBody>
      </p:sp>
      <p:sp>
        <p:nvSpPr>
          <p:cNvPr id="114" name="Google Shape;114;p17"/>
          <p:cNvSpPr txBox="1"/>
          <p:nvPr>
            <p:ph type="subTitle" idx="1"/>
          </p:nvPr>
        </p:nvSpPr>
        <p:spPr>
          <a:xfrm>
            <a:off x="1007250" y="1990423"/>
            <a:ext cx="11640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altLang="en-GB"/>
              <a:t>3</a:t>
            </a:r>
            <a:endParaRPr lang="en-IN" altLang="en-GB"/>
          </a:p>
        </p:txBody>
      </p:sp>
      <p:sp>
        <p:nvSpPr>
          <p:cNvPr id="115" name="Google Shape;115;p17"/>
          <p:cNvSpPr txBox="1"/>
          <p:nvPr>
            <p:ph type="sldNum" idx="12"/>
          </p:nvPr>
        </p:nvSpPr>
        <p:spPr>
          <a:xfrm>
            <a:off x="4297650" y="4613400"/>
            <a:ext cx="548700" cy="53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04" name="Shape 104"/>
        <p:cNvGrpSpPr/>
        <p:nvPr/>
      </p:nvGrpSpPr>
      <p:grpSpPr>
        <a:xfrm>
          <a:off x="0" y="0"/>
          <a:ext cx="0" cy="0"/>
          <a:chOff x="0" y="0"/>
          <a:chExt cx="0" cy="0"/>
        </a:xfrm>
      </p:grpSpPr>
      <p:sp>
        <p:nvSpPr>
          <p:cNvPr id="105" name="Google Shape;105;p16"/>
          <p:cNvSpPr txBox="1"/>
          <p:nvPr>
            <p:ph type="ctrTitle" idx="4294967295"/>
          </p:nvPr>
        </p:nvSpPr>
        <p:spPr>
          <a:xfrm>
            <a:off x="1826260" y="1299210"/>
            <a:ext cx="5389245" cy="11099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7200" b="1">
                <a:solidFill>
                  <a:srgbClr val="D9D9D9"/>
                </a:solidFill>
              </a:rPr>
              <a:t>Hello!</a:t>
            </a:r>
            <a:endParaRPr sz="7200" b="1">
              <a:solidFill>
                <a:srgbClr val="D9D9D9"/>
              </a:solidFill>
            </a:endParaRPr>
          </a:p>
          <a:p>
            <a:pPr marL="0" lvl="0" indent="0" algn="l" rtl="0">
              <a:spcBef>
                <a:spcPts val="0"/>
              </a:spcBef>
              <a:spcAft>
                <a:spcPts val="0"/>
              </a:spcAft>
              <a:buNone/>
            </a:pPr>
            <a:endParaRPr lang="en-IN" altLang="en-GB" sz="2400" b="1">
              <a:solidFill>
                <a:srgbClr val="434343"/>
              </a:solidFill>
            </a:endParaRPr>
          </a:p>
        </p:txBody>
      </p:sp>
      <p:sp>
        <p:nvSpPr>
          <p:cNvPr id="106" name="Google Shape;106;p16"/>
          <p:cNvSpPr txBox="1"/>
          <p:nvPr>
            <p:ph type="subTitle" idx="4294967295"/>
          </p:nvPr>
        </p:nvSpPr>
        <p:spPr>
          <a:xfrm>
            <a:off x="1826260" y="2846070"/>
            <a:ext cx="5854065" cy="1448435"/>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Clr>
                <a:schemeClr val="dk1"/>
              </a:buClr>
              <a:buSzPts val="1100"/>
              <a:buFont typeface="Arial" panose="020B0604020202020204"/>
              <a:buNone/>
            </a:pPr>
            <a:r>
              <a:rPr lang="en-IN" sz="1600"/>
              <a:t>I, Saswata, on behalf my fellow team members welcome you to look into our Garbageo App. We have provided some awesome and up-to-date features and we hope you may like it.</a:t>
            </a:r>
            <a:endParaRPr sz="1600"/>
          </a:p>
          <a:p>
            <a:pPr marL="0" lvl="0" indent="0" algn="l" rtl="0">
              <a:spcBef>
                <a:spcPts val="600"/>
              </a:spcBef>
              <a:spcAft>
                <a:spcPts val="0"/>
              </a:spcAft>
              <a:buNone/>
            </a:pPr>
            <a:endParaRPr sz="1600" b="1"/>
          </a:p>
        </p:txBody>
      </p:sp>
      <p:sp>
        <p:nvSpPr>
          <p:cNvPr id="107" name="Google Shape;107;p16"/>
          <p:cNvSpPr/>
          <p:nvPr/>
        </p:nvSpPr>
        <p:spPr>
          <a:xfrm>
            <a:off x="788336" y="791381"/>
            <a:ext cx="298119" cy="267621"/>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08" name="Google Shape;108;p16"/>
          <p:cNvSpPr txBox="1"/>
          <p:nvPr>
            <p:ph type="sldNum" idx="12"/>
          </p:nvPr>
        </p:nvSpPr>
        <p:spPr>
          <a:xfrm>
            <a:off x="4297650" y="4613400"/>
            <a:ext cx="548700" cy="53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73" name="Shape 173"/>
        <p:cNvGrpSpPr/>
        <p:nvPr/>
      </p:nvGrpSpPr>
      <p:grpSpPr>
        <a:xfrm>
          <a:off x="0" y="0"/>
          <a:ext cx="0" cy="0"/>
          <a:chOff x="0" y="0"/>
          <a:chExt cx="0" cy="0"/>
        </a:xfrm>
      </p:grpSpPr>
      <p:sp>
        <p:nvSpPr>
          <p:cNvPr id="174" name="Google Shape;174;p23"/>
          <p:cNvSpPr txBox="1"/>
          <p:nvPr>
            <p:ph type="title"/>
          </p:nvPr>
        </p:nvSpPr>
        <p:spPr>
          <a:xfrm>
            <a:off x="1379650" y="530100"/>
            <a:ext cx="6725400" cy="79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altLang="en-GB"/>
              <a:t>User Login and Registration</a:t>
            </a:r>
            <a:endParaRPr lang="en-IN" altLang="en-GB"/>
          </a:p>
        </p:txBody>
      </p:sp>
      <p:grpSp>
        <p:nvGrpSpPr>
          <p:cNvPr id="176" name="Google Shape;176;p23"/>
          <p:cNvGrpSpPr/>
          <p:nvPr/>
        </p:nvGrpSpPr>
        <p:grpSpPr>
          <a:xfrm>
            <a:off x="790188" y="778013"/>
            <a:ext cx="312073" cy="312073"/>
            <a:chOff x="1922075" y="1629000"/>
            <a:chExt cx="437200" cy="437200"/>
          </a:xfrm>
        </p:grpSpPr>
        <p:sp>
          <p:nvSpPr>
            <p:cNvPr id="177" name="Google Shape;177;p23"/>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78" name="Google Shape;178;p23"/>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sp>
        <p:nvSpPr>
          <p:cNvPr id="180" name="Google Shape;180;p23"/>
          <p:cNvSpPr txBox="1"/>
          <p:nvPr>
            <p:ph type="sldNum" idx="12"/>
          </p:nvPr>
        </p:nvSpPr>
        <p:spPr>
          <a:xfrm>
            <a:off x="4297650" y="4613400"/>
            <a:ext cx="548700" cy="53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fld>
            <a:endParaRPr lang="en-GB"/>
          </a:p>
        </p:txBody>
      </p:sp>
      <p:pic>
        <p:nvPicPr>
          <p:cNvPr id="3" name="Picture 2"/>
          <p:cNvPicPr>
            <a:picLocks noChangeAspect="1"/>
          </p:cNvPicPr>
          <p:nvPr/>
        </p:nvPicPr>
        <p:blipFill>
          <a:blip r:embed="rId1"/>
          <a:srcRect l="10082" t="10523" r="10600" b="11988"/>
          <a:stretch>
            <a:fillRect/>
          </a:stretch>
        </p:blipFill>
        <p:spPr>
          <a:xfrm>
            <a:off x="3838575" y="1478915"/>
            <a:ext cx="1664335" cy="3008630"/>
          </a:xfrm>
          <a:prstGeom prst="rect">
            <a:avLst/>
          </a:prstGeom>
        </p:spPr>
      </p:pic>
      <p:pic>
        <p:nvPicPr>
          <p:cNvPr id="4" name="Picture 3"/>
          <p:cNvPicPr>
            <a:picLocks noChangeAspect="1"/>
          </p:cNvPicPr>
          <p:nvPr/>
        </p:nvPicPr>
        <p:blipFill>
          <a:blip r:embed="rId2"/>
          <a:srcRect l="42299" t="22543" r="38751" b="16128"/>
          <a:stretch>
            <a:fillRect/>
          </a:stretch>
        </p:blipFill>
        <p:spPr>
          <a:xfrm>
            <a:off x="1102360" y="1478915"/>
            <a:ext cx="1652270" cy="3009265"/>
          </a:xfrm>
          <a:prstGeom prst="rect">
            <a:avLst/>
          </a:prstGeom>
        </p:spPr>
      </p:pic>
      <p:pic>
        <p:nvPicPr>
          <p:cNvPr id="5" name="Picture 4"/>
          <p:cNvPicPr>
            <a:picLocks noChangeAspect="1"/>
          </p:cNvPicPr>
          <p:nvPr/>
        </p:nvPicPr>
        <p:blipFill>
          <a:blip r:embed="rId3"/>
          <a:srcRect l="11545" t="10938" r="10582" b="12818"/>
          <a:stretch>
            <a:fillRect/>
          </a:stretch>
        </p:blipFill>
        <p:spPr>
          <a:xfrm>
            <a:off x="6505575" y="1478915"/>
            <a:ext cx="1661160" cy="3009900"/>
          </a:xfrm>
          <a:prstGeom prst="rect">
            <a:avLst/>
          </a:prstGeom>
        </p:spPr>
      </p:pic>
    </p:spTree>
  </p:cSld>
  <p:clrMapOvr>
    <a:masterClrMapping/>
  </p:clrMapOvr>
  <p:transition>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73" name="Shape 173"/>
        <p:cNvGrpSpPr/>
        <p:nvPr/>
      </p:nvGrpSpPr>
      <p:grpSpPr>
        <a:xfrm>
          <a:off x="0" y="0"/>
          <a:ext cx="0" cy="0"/>
          <a:chOff x="0" y="0"/>
          <a:chExt cx="0" cy="0"/>
        </a:xfrm>
      </p:grpSpPr>
      <p:sp>
        <p:nvSpPr>
          <p:cNvPr id="174" name="Google Shape;174;p23"/>
          <p:cNvSpPr txBox="1"/>
          <p:nvPr>
            <p:ph type="title"/>
          </p:nvPr>
        </p:nvSpPr>
        <p:spPr>
          <a:xfrm>
            <a:off x="1379650" y="530100"/>
            <a:ext cx="6725400" cy="79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altLang="en-GB"/>
              <a:t>Managing new Users in Firebase</a:t>
            </a:r>
            <a:endParaRPr lang="en-IN" altLang="en-GB"/>
          </a:p>
        </p:txBody>
      </p:sp>
      <p:grpSp>
        <p:nvGrpSpPr>
          <p:cNvPr id="176" name="Google Shape;176;p23"/>
          <p:cNvGrpSpPr/>
          <p:nvPr/>
        </p:nvGrpSpPr>
        <p:grpSpPr>
          <a:xfrm>
            <a:off x="790188" y="778013"/>
            <a:ext cx="312073" cy="312073"/>
            <a:chOff x="1922075" y="1629000"/>
            <a:chExt cx="437200" cy="437200"/>
          </a:xfrm>
        </p:grpSpPr>
        <p:sp>
          <p:nvSpPr>
            <p:cNvPr id="177" name="Google Shape;177;p23"/>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78" name="Google Shape;178;p23"/>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sp>
        <p:nvSpPr>
          <p:cNvPr id="180" name="Google Shape;180;p23"/>
          <p:cNvSpPr txBox="1"/>
          <p:nvPr>
            <p:ph type="sldNum" idx="12"/>
          </p:nvPr>
        </p:nvSpPr>
        <p:spPr>
          <a:xfrm>
            <a:off x="4297650" y="4613400"/>
            <a:ext cx="548700" cy="53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fld>
            <a:endParaRPr lang="en-GB"/>
          </a:p>
        </p:txBody>
      </p:sp>
      <p:pic>
        <p:nvPicPr>
          <p:cNvPr id="1" name="Picture 0"/>
          <p:cNvPicPr>
            <a:picLocks noChangeAspect="1"/>
          </p:cNvPicPr>
          <p:nvPr/>
        </p:nvPicPr>
        <p:blipFill>
          <a:blip r:embed="rId1"/>
          <a:srcRect l="17552" t="12956"/>
          <a:stretch>
            <a:fillRect/>
          </a:stretch>
        </p:blipFill>
        <p:spPr>
          <a:xfrm>
            <a:off x="698500" y="1587500"/>
            <a:ext cx="3841750" cy="2378075"/>
          </a:xfrm>
          <a:prstGeom prst="rect">
            <a:avLst/>
          </a:prstGeom>
        </p:spPr>
      </p:pic>
      <p:pic>
        <p:nvPicPr>
          <p:cNvPr id="2" name="Picture 1"/>
          <p:cNvPicPr>
            <a:picLocks noChangeAspect="1"/>
          </p:cNvPicPr>
          <p:nvPr/>
        </p:nvPicPr>
        <p:blipFill>
          <a:blip r:embed="rId2"/>
          <a:srcRect l="28427" t="33830" r="22724" b="31677"/>
          <a:stretch>
            <a:fillRect/>
          </a:stretch>
        </p:blipFill>
        <p:spPr>
          <a:xfrm>
            <a:off x="4694555" y="2079625"/>
            <a:ext cx="3677285" cy="1394460"/>
          </a:xfrm>
          <a:prstGeom prst="rect">
            <a:avLst/>
          </a:prstGeom>
          <a:effectLst>
            <a:outerShdw blurRad="50800" dist="38100" dir="2700000" algn="tl" rotWithShape="0">
              <a:prstClr val="black">
                <a:alpha val="40000"/>
              </a:prstClr>
            </a:outerShdw>
          </a:effectLst>
        </p:spPr>
      </p:pic>
      <p:sp>
        <p:nvSpPr>
          <p:cNvPr id="6" name="Text Box 5"/>
          <p:cNvSpPr txBox="1"/>
          <p:nvPr/>
        </p:nvSpPr>
        <p:spPr>
          <a:xfrm>
            <a:off x="5110480" y="3554095"/>
            <a:ext cx="2845435" cy="521970"/>
          </a:xfrm>
          <a:prstGeom prst="rect">
            <a:avLst/>
          </a:prstGeom>
          <a:noFill/>
        </p:spPr>
        <p:txBody>
          <a:bodyPr wrap="square" rtlCol="0">
            <a:spAutoFit/>
          </a:bodyPr>
          <a:p>
            <a:pPr algn="ctr"/>
            <a:r>
              <a:rPr lang="en-IN" altLang="en-US">
                <a:latin typeface="Microsoft JhengHei Light" panose="020B0304030504040204" charset="-120"/>
                <a:ea typeface="Microsoft JhengHei Light" panose="020B0304030504040204" charset="-120"/>
              </a:rPr>
              <a:t>Code Snippet for registering new user to the Firebase</a:t>
            </a:r>
            <a:endParaRPr lang="en-IN" altLang="en-US">
              <a:latin typeface="Microsoft JhengHei Light" panose="020B0304030504040204" charset="-120"/>
              <a:ea typeface="Microsoft JhengHei Light" panose="020B0304030504040204" charset="-120"/>
            </a:endParaRPr>
          </a:p>
        </p:txBody>
      </p:sp>
    </p:spTree>
  </p:cSld>
  <p:clrMapOvr>
    <a:masterClrMapping/>
  </p:clrMapOvr>
  <p:transition>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73" name="Shape 173"/>
        <p:cNvGrpSpPr/>
        <p:nvPr/>
      </p:nvGrpSpPr>
      <p:grpSpPr>
        <a:xfrm>
          <a:off x="0" y="0"/>
          <a:ext cx="0" cy="0"/>
          <a:chOff x="0" y="0"/>
          <a:chExt cx="0" cy="0"/>
        </a:xfrm>
      </p:grpSpPr>
      <p:sp>
        <p:nvSpPr>
          <p:cNvPr id="174" name="Google Shape;174;p23"/>
          <p:cNvSpPr txBox="1"/>
          <p:nvPr>
            <p:ph type="title"/>
          </p:nvPr>
        </p:nvSpPr>
        <p:spPr>
          <a:xfrm>
            <a:off x="1379650" y="530100"/>
            <a:ext cx="6725400" cy="79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altLang="en-GB"/>
              <a:t>Home Screen and the Request Pickup Screen</a:t>
            </a:r>
            <a:endParaRPr lang="en-IN" altLang="en-GB"/>
          </a:p>
        </p:txBody>
      </p:sp>
      <p:grpSp>
        <p:nvGrpSpPr>
          <p:cNvPr id="176" name="Google Shape;176;p23"/>
          <p:cNvGrpSpPr/>
          <p:nvPr/>
        </p:nvGrpSpPr>
        <p:grpSpPr>
          <a:xfrm>
            <a:off x="790188" y="778013"/>
            <a:ext cx="312073" cy="312073"/>
            <a:chOff x="1922075" y="1629000"/>
            <a:chExt cx="437200" cy="437200"/>
          </a:xfrm>
        </p:grpSpPr>
        <p:sp>
          <p:nvSpPr>
            <p:cNvPr id="177" name="Google Shape;177;p23"/>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78" name="Google Shape;178;p23"/>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sp>
        <p:nvSpPr>
          <p:cNvPr id="180" name="Google Shape;180;p23"/>
          <p:cNvSpPr txBox="1"/>
          <p:nvPr>
            <p:ph type="sldNum" idx="12"/>
          </p:nvPr>
        </p:nvSpPr>
        <p:spPr>
          <a:xfrm>
            <a:off x="4297650" y="4613400"/>
            <a:ext cx="548700" cy="53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fld>
            <a:endParaRPr lang="en-GB"/>
          </a:p>
        </p:txBody>
      </p:sp>
      <p:pic>
        <p:nvPicPr>
          <p:cNvPr id="1" name="Picture 0"/>
          <p:cNvPicPr>
            <a:picLocks noChangeAspect="1"/>
          </p:cNvPicPr>
          <p:nvPr/>
        </p:nvPicPr>
        <p:blipFill>
          <a:blip r:embed="rId1"/>
          <a:srcRect l="9529" t="10938" r="11420" b="13908"/>
          <a:stretch>
            <a:fillRect/>
          </a:stretch>
        </p:blipFill>
        <p:spPr>
          <a:xfrm>
            <a:off x="2882900" y="1522095"/>
            <a:ext cx="1658620" cy="2938780"/>
          </a:xfrm>
          <a:prstGeom prst="rect">
            <a:avLst/>
          </a:prstGeom>
        </p:spPr>
      </p:pic>
      <p:pic>
        <p:nvPicPr>
          <p:cNvPr id="2" name="Picture 1"/>
          <p:cNvPicPr>
            <a:picLocks noChangeAspect="1"/>
          </p:cNvPicPr>
          <p:nvPr/>
        </p:nvPicPr>
        <p:blipFill>
          <a:blip r:embed="rId2"/>
          <a:srcRect l="9809" t="10693" r="10445" b="13389"/>
          <a:stretch>
            <a:fillRect/>
          </a:stretch>
        </p:blipFill>
        <p:spPr>
          <a:xfrm>
            <a:off x="4613910" y="1522730"/>
            <a:ext cx="1667510" cy="2938145"/>
          </a:xfrm>
          <a:prstGeom prst="rect">
            <a:avLst/>
          </a:prstGeom>
        </p:spPr>
      </p:pic>
      <p:sp>
        <p:nvSpPr>
          <p:cNvPr id="3" name="Pentagon 2"/>
          <p:cNvSpPr/>
          <p:nvPr/>
        </p:nvSpPr>
        <p:spPr>
          <a:xfrm>
            <a:off x="611505" y="1807845"/>
            <a:ext cx="2160270" cy="2368550"/>
          </a:xfrm>
          <a:prstGeom prst="homePlate">
            <a:avLst>
              <a:gd name="adj" fmla="val 23750"/>
            </a:avLst>
          </a:prstGeom>
        </p:spPr>
        <p:style>
          <a:lnRef idx="2">
            <a:schemeClr val="accent3"/>
          </a:lnRef>
          <a:fillRef idx="1">
            <a:schemeClr val="lt1"/>
          </a:fillRef>
          <a:effectRef idx="0">
            <a:schemeClr val="accent3"/>
          </a:effectRef>
          <a:fontRef idx="minor">
            <a:schemeClr val="dk1"/>
          </a:fontRef>
        </p:style>
        <p:txBody>
          <a:bodyPr rtlCol="0" anchor="ctr"/>
          <a:p>
            <a:pPr algn="ctr"/>
            <a:r>
              <a:rPr lang="en-IN" altLang="en-US" sz="1200">
                <a:solidFill>
                  <a:srgbClr val="7030A0"/>
                </a:solidFill>
                <a:latin typeface="Microsoft JhengHei Light" panose="020B0304030504040204" charset="-120"/>
                <a:ea typeface="Microsoft JhengHei Light" panose="020B0304030504040204" charset="-120"/>
              </a:rPr>
              <a:t>The HomeScreen contains the Waste Production history for each kind of wastes.</a:t>
            </a:r>
            <a:endParaRPr lang="en-IN" altLang="en-US" sz="1200">
              <a:solidFill>
                <a:srgbClr val="7030A0"/>
              </a:solidFill>
              <a:latin typeface="Microsoft JhengHei Light" panose="020B0304030504040204" charset="-120"/>
              <a:ea typeface="Microsoft JhengHei Light" panose="020B0304030504040204" charset="-120"/>
            </a:endParaRPr>
          </a:p>
          <a:p>
            <a:pPr algn="ctr"/>
            <a:r>
              <a:rPr lang="en-IN" altLang="en-US" sz="1200">
                <a:solidFill>
                  <a:srgbClr val="7030A0"/>
                </a:solidFill>
                <a:latin typeface="Microsoft JhengHei Light" panose="020B0304030504040204" charset="-120"/>
                <a:ea typeface="Microsoft JhengHei Light" panose="020B0304030504040204" charset="-120"/>
              </a:rPr>
              <a:t>(Currently the sensors and controllers are not available, so we have added the data manually)</a:t>
            </a:r>
            <a:endParaRPr lang="en-IN" altLang="en-US" sz="1200">
              <a:solidFill>
                <a:srgbClr val="7030A0"/>
              </a:solidFill>
              <a:latin typeface="Microsoft JhengHei Light" panose="020B0304030504040204" charset="-120"/>
              <a:ea typeface="Microsoft JhengHei Light" panose="020B0304030504040204" charset="-120"/>
            </a:endParaRPr>
          </a:p>
        </p:txBody>
      </p:sp>
      <p:sp>
        <p:nvSpPr>
          <p:cNvPr id="4" name="Pentagon 3"/>
          <p:cNvSpPr/>
          <p:nvPr/>
        </p:nvSpPr>
        <p:spPr>
          <a:xfrm flipH="1">
            <a:off x="6390640" y="1807210"/>
            <a:ext cx="2169160" cy="2368550"/>
          </a:xfrm>
          <a:prstGeom prst="homePlate">
            <a:avLst>
              <a:gd name="adj" fmla="val 23750"/>
            </a:avLst>
          </a:prstGeom>
        </p:spPr>
        <p:style>
          <a:lnRef idx="2">
            <a:schemeClr val="accent3"/>
          </a:lnRef>
          <a:fillRef idx="1">
            <a:schemeClr val="lt1"/>
          </a:fillRef>
          <a:effectRef idx="0">
            <a:schemeClr val="accent3"/>
          </a:effectRef>
          <a:fontRef idx="minor">
            <a:schemeClr val="dk1"/>
          </a:fontRef>
        </p:style>
        <p:txBody>
          <a:bodyPr rtlCol="0" anchor="ctr"/>
          <a:p>
            <a:pPr algn="ctr"/>
            <a:r>
              <a:rPr lang="en-IN" altLang="en-US" sz="1000">
                <a:solidFill>
                  <a:srgbClr val="7030A0"/>
                </a:solidFill>
                <a:latin typeface="Microsoft JhengHei Light" panose="020B0304030504040204" charset="-120"/>
                <a:ea typeface="Microsoft JhengHei Light" panose="020B0304030504040204" charset="-120"/>
              </a:rPr>
              <a:t>The Map API is currently not working.(there is a problem with the map provider)For that reason map is not showing.</a:t>
            </a:r>
            <a:endParaRPr lang="en-IN" altLang="en-US" sz="1000">
              <a:solidFill>
                <a:srgbClr val="7030A0"/>
              </a:solidFill>
              <a:latin typeface="Microsoft JhengHei Light" panose="020B0304030504040204" charset="-120"/>
              <a:ea typeface="Microsoft JhengHei Light" panose="020B0304030504040204" charset="-120"/>
            </a:endParaRPr>
          </a:p>
          <a:p>
            <a:pPr algn="ctr"/>
            <a:endParaRPr lang="en-IN" altLang="en-US" sz="1000">
              <a:solidFill>
                <a:srgbClr val="7030A0"/>
              </a:solidFill>
              <a:latin typeface="Microsoft JhengHei Light" panose="020B0304030504040204" charset="-120"/>
              <a:ea typeface="Microsoft JhengHei Light" panose="020B0304030504040204" charset="-120"/>
            </a:endParaRPr>
          </a:p>
          <a:p>
            <a:pPr algn="ctr"/>
            <a:r>
              <a:rPr lang="en-IN" altLang="en-US" sz="1000">
                <a:solidFill>
                  <a:srgbClr val="7030A0"/>
                </a:solidFill>
                <a:latin typeface="Microsoft JhengHei Light" panose="020B0304030504040204" charset="-120"/>
                <a:ea typeface="Microsoft JhengHei Light" panose="020B0304030504040204" charset="-120"/>
              </a:rPr>
              <a:t>When user presses 'Request Pickup' button, his/her location and the date and time of request is stored in the firebase databse.</a:t>
            </a:r>
            <a:endParaRPr lang="en-IN" altLang="en-US" sz="1000">
              <a:solidFill>
                <a:srgbClr val="7030A0"/>
              </a:solidFill>
              <a:latin typeface="Microsoft JhengHei Light" panose="020B0304030504040204" charset="-120"/>
              <a:ea typeface="Microsoft JhengHei Light" panose="020B0304030504040204" charset="-120"/>
            </a:endParaRPr>
          </a:p>
        </p:txBody>
      </p:sp>
    </p:spTree>
  </p:cSld>
  <p:clrMapOvr>
    <a:masterClrMapping/>
  </p:clrMapOvr>
  <p:transition>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73" name="Shape 173"/>
        <p:cNvGrpSpPr/>
        <p:nvPr/>
      </p:nvGrpSpPr>
      <p:grpSpPr>
        <a:xfrm>
          <a:off x="0" y="0"/>
          <a:ext cx="0" cy="0"/>
          <a:chOff x="0" y="0"/>
          <a:chExt cx="0" cy="0"/>
        </a:xfrm>
      </p:grpSpPr>
      <p:sp>
        <p:nvSpPr>
          <p:cNvPr id="174" name="Google Shape;174;p23"/>
          <p:cNvSpPr txBox="1"/>
          <p:nvPr>
            <p:ph type="title"/>
          </p:nvPr>
        </p:nvSpPr>
        <p:spPr>
          <a:xfrm>
            <a:off x="1379650" y="530100"/>
            <a:ext cx="6725400" cy="79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altLang="en-GB" sz="1600"/>
              <a:t>Few Code snippets...</a:t>
            </a:r>
            <a:endParaRPr lang="en-IN" altLang="en-GB" sz="1600"/>
          </a:p>
        </p:txBody>
      </p:sp>
      <p:grpSp>
        <p:nvGrpSpPr>
          <p:cNvPr id="176" name="Google Shape;176;p23"/>
          <p:cNvGrpSpPr/>
          <p:nvPr/>
        </p:nvGrpSpPr>
        <p:grpSpPr>
          <a:xfrm>
            <a:off x="790188" y="778013"/>
            <a:ext cx="312073" cy="312073"/>
            <a:chOff x="1922075" y="1629000"/>
            <a:chExt cx="437200" cy="437200"/>
          </a:xfrm>
        </p:grpSpPr>
        <p:sp>
          <p:nvSpPr>
            <p:cNvPr id="177" name="Google Shape;177;p23"/>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78" name="Google Shape;178;p23"/>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sp>
        <p:nvSpPr>
          <p:cNvPr id="180" name="Google Shape;180;p23"/>
          <p:cNvSpPr txBox="1"/>
          <p:nvPr>
            <p:ph type="sldNum" idx="12"/>
          </p:nvPr>
        </p:nvSpPr>
        <p:spPr>
          <a:xfrm>
            <a:off x="4297650" y="4613400"/>
            <a:ext cx="548700" cy="53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6" name="Text Box 5"/>
          <p:cNvSpPr txBox="1"/>
          <p:nvPr/>
        </p:nvSpPr>
        <p:spPr>
          <a:xfrm>
            <a:off x="5102860" y="4022090"/>
            <a:ext cx="2845435" cy="521970"/>
          </a:xfrm>
          <a:prstGeom prst="rect">
            <a:avLst/>
          </a:prstGeom>
          <a:noFill/>
        </p:spPr>
        <p:txBody>
          <a:bodyPr wrap="square" rtlCol="0">
            <a:spAutoFit/>
          </a:bodyPr>
          <a:p>
            <a:pPr algn="ctr"/>
            <a:r>
              <a:rPr lang="en-IN" altLang="en-US">
                <a:latin typeface="Microsoft JhengHei Light" panose="020B0304030504040204" charset="-120"/>
                <a:ea typeface="Microsoft JhengHei Light" panose="020B0304030504040204" charset="-120"/>
              </a:rPr>
              <a:t>Code Snippet for creating the map</a:t>
            </a:r>
            <a:endParaRPr lang="en-IN" altLang="en-US">
              <a:latin typeface="Microsoft JhengHei Light" panose="020B0304030504040204" charset="-120"/>
              <a:ea typeface="Microsoft JhengHei Light" panose="020B0304030504040204" charset="-120"/>
            </a:endParaRPr>
          </a:p>
        </p:txBody>
      </p:sp>
      <p:pic>
        <p:nvPicPr>
          <p:cNvPr id="3" name="Picture 2"/>
          <p:cNvPicPr>
            <a:picLocks noChangeAspect="1"/>
          </p:cNvPicPr>
          <p:nvPr/>
        </p:nvPicPr>
        <p:blipFill>
          <a:blip r:embed="rId1"/>
          <a:srcRect l="21359" t="26981" r="42752" b="17468"/>
          <a:stretch>
            <a:fillRect/>
          </a:stretch>
        </p:blipFill>
        <p:spPr>
          <a:xfrm>
            <a:off x="789940" y="1393190"/>
            <a:ext cx="3088640" cy="2567940"/>
          </a:xfrm>
          <a:prstGeom prst="rect">
            <a:avLst/>
          </a:prstGeom>
        </p:spPr>
      </p:pic>
      <p:sp>
        <p:nvSpPr>
          <p:cNvPr id="4" name="Text Box 3"/>
          <p:cNvSpPr txBox="1"/>
          <p:nvPr/>
        </p:nvSpPr>
        <p:spPr>
          <a:xfrm>
            <a:off x="911860" y="4022090"/>
            <a:ext cx="2845435" cy="521970"/>
          </a:xfrm>
          <a:prstGeom prst="rect">
            <a:avLst/>
          </a:prstGeom>
          <a:noFill/>
        </p:spPr>
        <p:txBody>
          <a:bodyPr wrap="square" rtlCol="0">
            <a:spAutoFit/>
          </a:bodyPr>
          <a:p>
            <a:pPr algn="ctr"/>
            <a:r>
              <a:rPr lang="en-IN" altLang="en-US">
                <a:latin typeface="Microsoft JhengHei Light" panose="020B0304030504040204" charset="-120"/>
                <a:ea typeface="Microsoft JhengHei Light" panose="020B0304030504040204" charset="-120"/>
              </a:rPr>
              <a:t>Code Snippet for retrieving data from Firebase</a:t>
            </a:r>
            <a:endParaRPr lang="en-IN" altLang="en-US">
              <a:latin typeface="Microsoft JhengHei Light" panose="020B0304030504040204" charset="-120"/>
              <a:ea typeface="Microsoft JhengHei Light" panose="020B0304030504040204" charset="-120"/>
            </a:endParaRPr>
          </a:p>
        </p:txBody>
      </p:sp>
      <p:pic>
        <p:nvPicPr>
          <p:cNvPr id="5" name="Picture 4"/>
          <p:cNvPicPr>
            <a:picLocks noChangeAspect="1"/>
          </p:cNvPicPr>
          <p:nvPr/>
        </p:nvPicPr>
        <p:blipFill>
          <a:blip r:embed="rId2"/>
          <a:stretch>
            <a:fillRect/>
          </a:stretch>
        </p:blipFill>
        <p:spPr>
          <a:xfrm>
            <a:off x="5168900" y="1379220"/>
            <a:ext cx="2713355" cy="2653665"/>
          </a:xfrm>
          <a:prstGeom prst="rect">
            <a:avLst/>
          </a:prstGeom>
        </p:spPr>
      </p:pic>
    </p:spTree>
  </p:cSld>
  <p:clrMapOvr>
    <a:masterClrMapping/>
  </p:clrMapOvr>
  <p:transition>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73" name="Shape 173"/>
        <p:cNvGrpSpPr/>
        <p:nvPr/>
      </p:nvGrpSpPr>
      <p:grpSpPr>
        <a:xfrm>
          <a:off x="0" y="0"/>
          <a:ext cx="0" cy="0"/>
          <a:chOff x="0" y="0"/>
          <a:chExt cx="0" cy="0"/>
        </a:xfrm>
      </p:grpSpPr>
      <p:sp>
        <p:nvSpPr>
          <p:cNvPr id="174" name="Google Shape;174;p23"/>
          <p:cNvSpPr txBox="1"/>
          <p:nvPr>
            <p:ph type="title"/>
          </p:nvPr>
        </p:nvSpPr>
        <p:spPr>
          <a:xfrm>
            <a:off x="1379650" y="530100"/>
            <a:ext cx="6725400" cy="79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altLang="en-GB"/>
              <a:t>The Truck Driver's App</a:t>
            </a:r>
            <a:endParaRPr lang="en-IN" altLang="en-GB"/>
          </a:p>
        </p:txBody>
      </p:sp>
      <p:grpSp>
        <p:nvGrpSpPr>
          <p:cNvPr id="176" name="Google Shape;176;p23"/>
          <p:cNvGrpSpPr/>
          <p:nvPr/>
        </p:nvGrpSpPr>
        <p:grpSpPr>
          <a:xfrm>
            <a:off x="790188" y="778013"/>
            <a:ext cx="312073" cy="312073"/>
            <a:chOff x="1922075" y="1629000"/>
            <a:chExt cx="437200" cy="437200"/>
          </a:xfrm>
        </p:grpSpPr>
        <p:sp>
          <p:nvSpPr>
            <p:cNvPr id="177" name="Google Shape;177;p23"/>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78" name="Google Shape;178;p23"/>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sp>
        <p:nvSpPr>
          <p:cNvPr id="180" name="Google Shape;180;p23"/>
          <p:cNvSpPr txBox="1"/>
          <p:nvPr>
            <p:ph type="sldNum" idx="12"/>
          </p:nvPr>
        </p:nvSpPr>
        <p:spPr>
          <a:xfrm>
            <a:off x="4297650" y="4613400"/>
            <a:ext cx="548700" cy="53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fld>
            <a:endParaRPr lang="en-GB"/>
          </a:p>
        </p:txBody>
      </p:sp>
      <p:pic>
        <p:nvPicPr>
          <p:cNvPr id="5" name="Picture 4"/>
          <p:cNvPicPr>
            <a:picLocks noChangeAspect="1"/>
          </p:cNvPicPr>
          <p:nvPr/>
        </p:nvPicPr>
        <p:blipFill>
          <a:blip r:embed="rId1"/>
          <a:stretch>
            <a:fillRect/>
          </a:stretch>
        </p:blipFill>
        <p:spPr>
          <a:xfrm>
            <a:off x="1055370" y="2128520"/>
            <a:ext cx="1384935" cy="2484755"/>
          </a:xfrm>
          <a:prstGeom prst="rect">
            <a:avLst/>
          </a:prstGeom>
        </p:spPr>
      </p:pic>
      <p:sp>
        <p:nvSpPr>
          <p:cNvPr id="6" name="Pentagon 5"/>
          <p:cNvSpPr/>
          <p:nvPr/>
        </p:nvSpPr>
        <p:spPr>
          <a:xfrm rot="5400000">
            <a:off x="1367790" y="925195"/>
            <a:ext cx="812165" cy="1617345"/>
          </a:xfrm>
          <a:prstGeom prst="homePlate">
            <a:avLst>
              <a:gd name="adj" fmla="val 36407"/>
            </a:avLst>
          </a:prstGeom>
        </p:spPr>
        <p:style>
          <a:lnRef idx="2">
            <a:schemeClr val="accent3"/>
          </a:lnRef>
          <a:fillRef idx="1">
            <a:schemeClr val="lt1"/>
          </a:fillRef>
          <a:effectRef idx="0">
            <a:schemeClr val="accent3"/>
          </a:effectRef>
          <a:fontRef idx="minor">
            <a:schemeClr val="dk1"/>
          </a:fontRef>
        </p:style>
        <p:txBody>
          <a:bodyPr vert="vert270" rtlCol="0" anchor="ctr"/>
          <a:p>
            <a:pPr algn="ctr"/>
            <a:r>
              <a:rPr lang="en-IN" altLang="en-US" sz="1000">
                <a:solidFill>
                  <a:srgbClr val="7030A0"/>
                </a:solidFill>
                <a:latin typeface="Microsoft JhengHei Light" panose="020B0304030504040204" charset="-120"/>
                <a:ea typeface="Microsoft JhengHei Light" panose="020B0304030504040204" charset="-120"/>
                <a:sym typeface="+mn-ea"/>
              </a:rPr>
              <a:t>The Truck Driver also has login and registration functionalities...</a:t>
            </a:r>
            <a:endParaRPr lang="en-IN" altLang="en-US" sz="1000">
              <a:solidFill>
                <a:srgbClr val="7030A0"/>
              </a:solidFill>
              <a:latin typeface="Microsoft JhengHei Light" panose="020B0304030504040204" charset="-120"/>
              <a:ea typeface="Microsoft JhengHei Light" panose="020B0304030504040204" charset="-120"/>
            </a:endParaRPr>
          </a:p>
        </p:txBody>
      </p:sp>
      <p:sp>
        <p:nvSpPr>
          <p:cNvPr id="7" name="Pentagon 6"/>
          <p:cNvSpPr/>
          <p:nvPr/>
        </p:nvSpPr>
        <p:spPr>
          <a:xfrm rot="5400000">
            <a:off x="4165600" y="925195"/>
            <a:ext cx="812165" cy="1617345"/>
          </a:xfrm>
          <a:prstGeom prst="homePlate">
            <a:avLst>
              <a:gd name="adj" fmla="val 36407"/>
            </a:avLst>
          </a:prstGeom>
        </p:spPr>
        <p:style>
          <a:lnRef idx="2">
            <a:schemeClr val="accent3"/>
          </a:lnRef>
          <a:fillRef idx="1">
            <a:schemeClr val="lt1"/>
          </a:fillRef>
          <a:effectRef idx="0">
            <a:schemeClr val="accent3"/>
          </a:effectRef>
          <a:fontRef idx="minor">
            <a:schemeClr val="dk1"/>
          </a:fontRef>
        </p:style>
        <p:txBody>
          <a:bodyPr vert="vert270" rtlCol="0" anchor="ctr"/>
          <a:p>
            <a:pPr algn="ctr"/>
            <a:r>
              <a:rPr lang="en-IN" altLang="en-US" sz="1000">
                <a:solidFill>
                  <a:srgbClr val="7030A0"/>
                </a:solidFill>
                <a:latin typeface="Microsoft JhengHei Light" panose="020B0304030504040204" charset="-120"/>
                <a:ea typeface="Microsoft JhengHei Light" panose="020B0304030504040204" charset="-120"/>
              </a:rPr>
              <a:t>The driver can see all the pickups by clicking on the 'see pickups; button</a:t>
            </a:r>
            <a:endParaRPr lang="en-IN" altLang="en-US" sz="1000">
              <a:solidFill>
                <a:srgbClr val="7030A0"/>
              </a:solidFill>
              <a:latin typeface="Microsoft JhengHei Light" panose="020B0304030504040204" charset="-120"/>
              <a:ea typeface="Microsoft JhengHei Light" panose="020B0304030504040204" charset="-120"/>
            </a:endParaRPr>
          </a:p>
        </p:txBody>
      </p:sp>
      <p:pic>
        <p:nvPicPr>
          <p:cNvPr id="8" name="Picture 7"/>
          <p:cNvPicPr>
            <a:picLocks noChangeAspect="1"/>
          </p:cNvPicPr>
          <p:nvPr/>
        </p:nvPicPr>
        <p:blipFill>
          <a:blip r:embed="rId2"/>
          <a:stretch>
            <a:fillRect/>
          </a:stretch>
        </p:blipFill>
        <p:spPr>
          <a:xfrm>
            <a:off x="3886200" y="2139950"/>
            <a:ext cx="1370965" cy="2473325"/>
          </a:xfrm>
          <a:prstGeom prst="rect">
            <a:avLst/>
          </a:prstGeom>
        </p:spPr>
      </p:pic>
      <p:sp>
        <p:nvSpPr>
          <p:cNvPr id="9" name="Pentagon 8"/>
          <p:cNvSpPr/>
          <p:nvPr/>
        </p:nvSpPr>
        <p:spPr>
          <a:xfrm rot="5400000">
            <a:off x="6764020" y="925195"/>
            <a:ext cx="812165" cy="1617345"/>
          </a:xfrm>
          <a:prstGeom prst="homePlate">
            <a:avLst>
              <a:gd name="adj" fmla="val 36407"/>
            </a:avLst>
          </a:prstGeom>
        </p:spPr>
        <p:style>
          <a:lnRef idx="2">
            <a:schemeClr val="accent3"/>
          </a:lnRef>
          <a:fillRef idx="1">
            <a:schemeClr val="lt1"/>
          </a:fillRef>
          <a:effectRef idx="0">
            <a:schemeClr val="accent3"/>
          </a:effectRef>
          <a:fontRef idx="minor">
            <a:schemeClr val="dk1"/>
          </a:fontRef>
        </p:style>
        <p:txBody>
          <a:bodyPr vert="vert270" rtlCol="0" anchor="ctr"/>
          <a:p>
            <a:pPr algn="ctr"/>
            <a:r>
              <a:rPr lang="en-IN" altLang="en-US" sz="1000">
                <a:solidFill>
                  <a:srgbClr val="7030A0"/>
                </a:solidFill>
                <a:latin typeface="Microsoft JhengHei Light" panose="020B0304030504040204" charset="-120"/>
                <a:ea typeface="Microsoft JhengHei Light" panose="020B0304030504040204" charset="-120"/>
              </a:rPr>
              <a:t>Details of all the pickups</a:t>
            </a:r>
            <a:endParaRPr lang="en-IN" altLang="en-US" sz="1000">
              <a:solidFill>
                <a:srgbClr val="7030A0"/>
              </a:solidFill>
              <a:latin typeface="Microsoft JhengHei Light" panose="020B0304030504040204" charset="-120"/>
              <a:ea typeface="Microsoft JhengHei Light" panose="020B0304030504040204" charset="-120"/>
            </a:endParaRPr>
          </a:p>
        </p:txBody>
      </p:sp>
      <p:pic>
        <p:nvPicPr>
          <p:cNvPr id="10" name="Picture 9"/>
          <p:cNvPicPr>
            <a:picLocks noChangeAspect="1"/>
          </p:cNvPicPr>
          <p:nvPr/>
        </p:nvPicPr>
        <p:blipFill>
          <a:blip r:embed="rId3"/>
          <a:stretch>
            <a:fillRect/>
          </a:stretch>
        </p:blipFill>
        <p:spPr>
          <a:xfrm>
            <a:off x="6505575" y="2139950"/>
            <a:ext cx="1328420" cy="2473325"/>
          </a:xfrm>
          <a:prstGeom prst="rect">
            <a:avLst/>
          </a:prstGeom>
        </p:spPr>
      </p:pic>
    </p:spTree>
  </p:cSld>
  <p:clrMapOvr>
    <a:masterClrMapping/>
  </p:clrMapOvr>
  <p:transition>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73" name="Shape 173"/>
        <p:cNvGrpSpPr/>
        <p:nvPr/>
      </p:nvGrpSpPr>
      <p:grpSpPr>
        <a:xfrm>
          <a:off x="0" y="0"/>
          <a:ext cx="0" cy="0"/>
          <a:chOff x="0" y="0"/>
          <a:chExt cx="0" cy="0"/>
        </a:xfrm>
      </p:grpSpPr>
      <p:sp>
        <p:nvSpPr>
          <p:cNvPr id="174" name="Google Shape;174;p23"/>
          <p:cNvSpPr txBox="1"/>
          <p:nvPr>
            <p:ph type="title"/>
          </p:nvPr>
        </p:nvSpPr>
        <p:spPr>
          <a:xfrm>
            <a:off x="1379650" y="530100"/>
            <a:ext cx="6725400" cy="79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altLang="en-GB"/>
              <a:t>Pickup Locations' Database in Firebase</a:t>
            </a:r>
            <a:endParaRPr lang="en-IN" altLang="en-GB"/>
          </a:p>
        </p:txBody>
      </p:sp>
      <p:grpSp>
        <p:nvGrpSpPr>
          <p:cNvPr id="176" name="Google Shape;176;p23"/>
          <p:cNvGrpSpPr/>
          <p:nvPr/>
        </p:nvGrpSpPr>
        <p:grpSpPr>
          <a:xfrm>
            <a:off x="790188" y="778013"/>
            <a:ext cx="312073" cy="312073"/>
            <a:chOff x="1922075" y="1629000"/>
            <a:chExt cx="437200" cy="437200"/>
          </a:xfrm>
        </p:grpSpPr>
        <p:sp>
          <p:nvSpPr>
            <p:cNvPr id="177" name="Google Shape;177;p23"/>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78" name="Google Shape;178;p23"/>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sp>
        <p:nvSpPr>
          <p:cNvPr id="180" name="Google Shape;180;p23"/>
          <p:cNvSpPr txBox="1"/>
          <p:nvPr>
            <p:ph type="sldNum" idx="12"/>
          </p:nvPr>
        </p:nvSpPr>
        <p:spPr>
          <a:xfrm>
            <a:off x="4297650" y="4613400"/>
            <a:ext cx="548700" cy="53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6" name="Text Box 5"/>
          <p:cNvSpPr txBox="1"/>
          <p:nvPr/>
        </p:nvSpPr>
        <p:spPr>
          <a:xfrm>
            <a:off x="5269230" y="3924935"/>
            <a:ext cx="2845435" cy="521970"/>
          </a:xfrm>
          <a:prstGeom prst="rect">
            <a:avLst/>
          </a:prstGeom>
          <a:noFill/>
        </p:spPr>
        <p:txBody>
          <a:bodyPr wrap="square" rtlCol="0">
            <a:spAutoFit/>
          </a:bodyPr>
          <a:p>
            <a:pPr algn="ctr"/>
            <a:r>
              <a:rPr lang="en-IN" altLang="en-US">
                <a:latin typeface="Microsoft JhengHei Light" panose="020B0304030504040204" charset="-120"/>
                <a:ea typeface="Microsoft JhengHei Light" panose="020B0304030504040204" charset="-120"/>
              </a:rPr>
              <a:t>Code Snippet retrieving data from database</a:t>
            </a:r>
            <a:endParaRPr lang="en-IN" altLang="en-US">
              <a:latin typeface="Microsoft JhengHei Light" panose="020B0304030504040204" charset="-120"/>
              <a:ea typeface="Microsoft JhengHei Light" panose="020B0304030504040204" charset="-120"/>
            </a:endParaRPr>
          </a:p>
        </p:txBody>
      </p:sp>
      <p:pic>
        <p:nvPicPr>
          <p:cNvPr id="3" name="Picture 2"/>
          <p:cNvPicPr>
            <a:picLocks noChangeAspect="1"/>
          </p:cNvPicPr>
          <p:nvPr/>
        </p:nvPicPr>
        <p:blipFill>
          <a:blip r:embed="rId1"/>
          <a:stretch>
            <a:fillRect/>
          </a:stretch>
        </p:blipFill>
        <p:spPr>
          <a:xfrm>
            <a:off x="789940" y="1721485"/>
            <a:ext cx="3713480" cy="2131060"/>
          </a:xfrm>
          <a:prstGeom prst="rect">
            <a:avLst/>
          </a:prstGeom>
        </p:spPr>
      </p:pic>
      <p:pic>
        <p:nvPicPr>
          <p:cNvPr id="4" name="Picture 3"/>
          <p:cNvPicPr>
            <a:picLocks noChangeAspect="1"/>
          </p:cNvPicPr>
          <p:nvPr/>
        </p:nvPicPr>
        <p:blipFill>
          <a:blip r:embed="rId2"/>
          <a:stretch>
            <a:fillRect/>
          </a:stretch>
        </p:blipFill>
        <p:spPr>
          <a:xfrm>
            <a:off x="5148580" y="1435100"/>
            <a:ext cx="3086735" cy="2489835"/>
          </a:xfrm>
          <a:prstGeom prst="rect">
            <a:avLst/>
          </a:prstGeom>
          <a:effectLst>
            <a:outerShdw blurRad="50800" dist="38100" dir="2700000" algn="tl" rotWithShape="0">
              <a:prstClr val="black">
                <a:alpha val="40000"/>
              </a:prstClr>
            </a:outerShdw>
          </a:effectLst>
        </p:spPr>
      </p:pic>
    </p:spTree>
  </p:cSld>
  <p:clrMapOvr>
    <a:masterClrMapping/>
  </p:clrMapOvr>
  <p:transition>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73" name="Shape 173"/>
        <p:cNvGrpSpPr/>
        <p:nvPr/>
      </p:nvGrpSpPr>
      <p:grpSpPr>
        <a:xfrm>
          <a:off x="0" y="0"/>
          <a:ext cx="0" cy="0"/>
          <a:chOff x="0" y="0"/>
          <a:chExt cx="0" cy="0"/>
        </a:xfrm>
      </p:grpSpPr>
      <p:sp>
        <p:nvSpPr>
          <p:cNvPr id="174" name="Google Shape;174;p23"/>
          <p:cNvSpPr txBox="1"/>
          <p:nvPr>
            <p:ph type="title"/>
          </p:nvPr>
        </p:nvSpPr>
        <p:spPr>
          <a:xfrm>
            <a:off x="1379650" y="530100"/>
            <a:ext cx="6725400" cy="79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altLang="en-GB"/>
              <a:t>Further Plans with the Project...</a:t>
            </a:r>
            <a:endParaRPr lang="en-IN" altLang="en-GB"/>
          </a:p>
        </p:txBody>
      </p:sp>
      <p:grpSp>
        <p:nvGrpSpPr>
          <p:cNvPr id="176" name="Google Shape;176;p23"/>
          <p:cNvGrpSpPr/>
          <p:nvPr/>
        </p:nvGrpSpPr>
        <p:grpSpPr>
          <a:xfrm>
            <a:off x="790188" y="778013"/>
            <a:ext cx="312073" cy="312073"/>
            <a:chOff x="1922075" y="1629000"/>
            <a:chExt cx="437200" cy="437200"/>
          </a:xfrm>
        </p:grpSpPr>
        <p:sp>
          <p:nvSpPr>
            <p:cNvPr id="177" name="Google Shape;177;p23"/>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78" name="Google Shape;178;p23"/>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sp>
        <p:nvSpPr>
          <p:cNvPr id="180" name="Google Shape;180;p23"/>
          <p:cNvSpPr txBox="1"/>
          <p:nvPr>
            <p:ph type="sldNum" idx="12"/>
          </p:nvPr>
        </p:nvSpPr>
        <p:spPr>
          <a:xfrm>
            <a:off x="4297650" y="4613400"/>
            <a:ext cx="548700" cy="53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127" name="Google Shape;127;p19"/>
          <p:cNvSpPr txBox="1"/>
          <p:nvPr>
            <p:ph type="body" idx="1"/>
          </p:nvPr>
        </p:nvSpPr>
        <p:spPr>
          <a:xfrm>
            <a:off x="694055" y="1537970"/>
            <a:ext cx="5841365" cy="2419350"/>
          </a:xfrm>
          <a:prstGeom prst="rect">
            <a:avLst/>
          </a:prstGeom>
        </p:spPr>
        <p:txBody>
          <a:bodyPr spcFirstLastPara="1" wrap="square" lIns="91425" tIns="91425" rIns="91425" bIns="91425" anchor="t" anchorCtr="0">
            <a:noAutofit/>
            <a:scene3d>
              <a:camera prst="orthographicFront"/>
              <a:lightRig rig="threePt" dir="t"/>
            </a:scene3d>
          </a:bodyPr>
          <a:p>
            <a:pPr marL="457200" lvl="0" indent="-355600" algn="just" rtl="0">
              <a:spcBef>
                <a:spcPts val="0"/>
              </a:spcBef>
              <a:spcAft>
                <a:spcPts val="0"/>
              </a:spcAft>
              <a:buSzPts val="2000"/>
              <a:buChar char="■"/>
            </a:pPr>
            <a:r>
              <a:rPr lang="en-IN" altLang="en-US" sz="1400">
                <a:ln w="6600">
                  <a:solidFill>
                    <a:schemeClr val="accent2"/>
                  </a:solidFill>
                  <a:prstDash val="solid"/>
                </a:ln>
                <a:solidFill>
                  <a:srgbClr val="FFFFFF"/>
                </a:solidFill>
                <a:effectLst>
                  <a:outerShdw dist="38100" dir="2700000" algn="tl" rotWithShape="0">
                    <a:schemeClr val="accent2"/>
                  </a:outerShdw>
                </a:effectLst>
                <a:latin typeface="Microsoft JhengHei Light" panose="020B0304030504040204" charset="-120"/>
                <a:ea typeface="Microsoft JhengHei Light" panose="020B0304030504040204" charset="-120"/>
                <a:cs typeface="Bitter" panose="02000000000000000000" charset="0"/>
                <a:sym typeface="+mn-ea"/>
              </a:rPr>
              <a:t>First of all we will implement a fully functional Smart Dustbin that automatically reads the data as previously explained.</a:t>
            </a:r>
            <a:endParaRPr lang="en-IN" altLang="en-US" sz="1400">
              <a:ln w="6600">
                <a:solidFill>
                  <a:schemeClr val="accent2"/>
                </a:solidFill>
                <a:prstDash val="solid"/>
              </a:ln>
              <a:solidFill>
                <a:srgbClr val="FFFFFF"/>
              </a:solidFill>
              <a:effectLst>
                <a:outerShdw dist="38100" dir="2700000" algn="tl" rotWithShape="0">
                  <a:schemeClr val="accent2"/>
                </a:outerShdw>
              </a:effectLst>
              <a:latin typeface="Microsoft JhengHei Light" panose="020B0304030504040204" charset="-120"/>
              <a:ea typeface="Microsoft JhengHei Light" panose="020B0304030504040204" charset="-120"/>
              <a:cs typeface="Bitter" panose="02000000000000000000" charset="0"/>
              <a:sym typeface="+mn-ea"/>
            </a:endParaRPr>
          </a:p>
          <a:p>
            <a:pPr marL="457200" lvl="0" indent="-355600" algn="just" rtl="0">
              <a:spcBef>
                <a:spcPts val="0"/>
              </a:spcBef>
              <a:spcAft>
                <a:spcPts val="0"/>
              </a:spcAft>
              <a:buSzPts val="2000"/>
              <a:buChar char="■"/>
            </a:pPr>
            <a:endParaRPr lang="en-IN" altLang="en-US" sz="1400">
              <a:ln w="6600">
                <a:solidFill>
                  <a:schemeClr val="accent2"/>
                </a:solidFill>
                <a:prstDash val="solid"/>
              </a:ln>
              <a:solidFill>
                <a:srgbClr val="FFFFFF"/>
              </a:solidFill>
              <a:effectLst>
                <a:outerShdw dist="38100" dir="2700000" algn="tl" rotWithShape="0">
                  <a:schemeClr val="accent2"/>
                </a:outerShdw>
              </a:effectLst>
              <a:latin typeface="Microsoft JhengHei Light" panose="020B0304030504040204" charset="-120"/>
              <a:ea typeface="Microsoft JhengHei Light" panose="020B0304030504040204" charset="-120"/>
              <a:cs typeface="Bitter" panose="02000000000000000000" charset="0"/>
              <a:sym typeface="+mn-ea"/>
            </a:endParaRPr>
          </a:p>
          <a:p>
            <a:pPr marL="457200" lvl="0" indent="-355600" algn="just" rtl="0">
              <a:spcBef>
                <a:spcPts val="0"/>
              </a:spcBef>
              <a:spcAft>
                <a:spcPts val="0"/>
              </a:spcAft>
              <a:buSzPts val="2000"/>
              <a:buChar char="■"/>
            </a:pPr>
            <a:r>
              <a:rPr lang="en-IN" altLang="en-US" sz="1400">
                <a:ln w="6600">
                  <a:solidFill>
                    <a:schemeClr val="accent2"/>
                  </a:solidFill>
                  <a:prstDash val="solid"/>
                </a:ln>
                <a:solidFill>
                  <a:srgbClr val="FFFFFF"/>
                </a:solidFill>
                <a:effectLst>
                  <a:outerShdw dist="38100" dir="2700000" algn="tl" rotWithShape="0">
                    <a:schemeClr val="accent2"/>
                  </a:outerShdw>
                </a:effectLst>
                <a:latin typeface="Microsoft JhengHei Light" panose="020B0304030504040204" charset="-120"/>
                <a:ea typeface="Microsoft JhengHei Light" panose="020B0304030504040204" charset="-120"/>
                <a:cs typeface="Bitter" panose="02000000000000000000" charset="0"/>
                <a:sym typeface="+mn-ea"/>
              </a:rPr>
              <a:t>We will make our apps more user friendly.</a:t>
            </a:r>
            <a:endParaRPr lang="en-IN" altLang="en-US" sz="1400">
              <a:ln w="6600">
                <a:solidFill>
                  <a:schemeClr val="accent2"/>
                </a:solidFill>
                <a:prstDash val="solid"/>
              </a:ln>
              <a:solidFill>
                <a:srgbClr val="FFFFFF"/>
              </a:solidFill>
              <a:effectLst>
                <a:outerShdw dist="38100" dir="2700000" algn="tl" rotWithShape="0">
                  <a:schemeClr val="accent2"/>
                </a:outerShdw>
              </a:effectLst>
              <a:latin typeface="Microsoft JhengHei Light" panose="020B0304030504040204" charset="-120"/>
              <a:ea typeface="Microsoft JhengHei Light" panose="020B0304030504040204" charset="-120"/>
              <a:cs typeface="Bitter" panose="02000000000000000000" charset="0"/>
              <a:sym typeface="+mn-ea"/>
            </a:endParaRPr>
          </a:p>
          <a:p>
            <a:pPr marL="101600" lvl="0" indent="0" algn="just" rtl="0">
              <a:spcBef>
                <a:spcPts val="0"/>
              </a:spcBef>
              <a:spcAft>
                <a:spcPts val="0"/>
              </a:spcAft>
              <a:buSzPts val="2000"/>
              <a:buNone/>
            </a:pPr>
            <a:endParaRPr lang="en-IN" altLang="en-US" sz="1400">
              <a:ln w="6600">
                <a:solidFill>
                  <a:schemeClr val="accent2"/>
                </a:solidFill>
                <a:prstDash val="solid"/>
              </a:ln>
              <a:solidFill>
                <a:srgbClr val="FFFFFF"/>
              </a:solidFill>
              <a:effectLst>
                <a:outerShdw dist="38100" dir="2700000" algn="tl" rotWithShape="0">
                  <a:schemeClr val="accent2"/>
                </a:outerShdw>
              </a:effectLst>
              <a:latin typeface="Microsoft JhengHei Light" panose="020B0304030504040204" charset="-120"/>
              <a:ea typeface="Microsoft JhengHei Light" panose="020B0304030504040204" charset="-120"/>
              <a:cs typeface="Bitter" panose="02000000000000000000" charset="0"/>
              <a:sym typeface="+mn-ea"/>
            </a:endParaRPr>
          </a:p>
          <a:p>
            <a:pPr marL="457200" lvl="0" indent="-355600" algn="just" rtl="0">
              <a:spcBef>
                <a:spcPts val="0"/>
              </a:spcBef>
              <a:spcAft>
                <a:spcPts val="0"/>
              </a:spcAft>
              <a:buSzPts val="2000"/>
              <a:buChar char="■"/>
            </a:pPr>
            <a:r>
              <a:rPr lang="en-IN" altLang="en-US" sz="1400">
                <a:ln w="6600">
                  <a:solidFill>
                    <a:schemeClr val="accent2"/>
                  </a:solidFill>
                  <a:prstDash val="solid"/>
                </a:ln>
                <a:solidFill>
                  <a:srgbClr val="FFFFFF"/>
                </a:solidFill>
                <a:effectLst>
                  <a:outerShdw dist="38100" dir="2700000" algn="tl" rotWithShape="0">
                    <a:schemeClr val="accent2"/>
                  </a:outerShdw>
                </a:effectLst>
                <a:latin typeface="Microsoft JhengHei Light" panose="020B0304030504040204" charset="-120"/>
                <a:ea typeface="Microsoft JhengHei Light" panose="020B0304030504040204" charset="-120"/>
                <a:sym typeface="+mn-ea"/>
              </a:rPr>
              <a:t>We will add an automatic navigation feature which automatically shows the best possible route of garbage collection by the driver.</a:t>
            </a:r>
            <a:endParaRPr lang="en-IN" altLang="en-US" sz="1400">
              <a:ln w="6600">
                <a:solidFill>
                  <a:schemeClr val="accent2"/>
                </a:solidFill>
                <a:prstDash val="solid"/>
              </a:ln>
              <a:solidFill>
                <a:srgbClr val="FFFFFF"/>
              </a:solidFill>
              <a:effectLst>
                <a:outerShdw dist="38100" dir="2700000" algn="tl" rotWithShape="0">
                  <a:schemeClr val="accent2"/>
                </a:outerShdw>
              </a:effectLst>
              <a:latin typeface="Microsoft JhengHei Light" panose="020B0304030504040204" charset="-120"/>
              <a:ea typeface="Microsoft JhengHei Light" panose="020B0304030504040204" charset="-120"/>
              <a:sym typeface="+mn-ea"/>
            </a:endParaRPr>
          </a:p>
          <a:p>
            <a:pPr marL="101600" lvl="0" indent="0" algn="just" rtl="0">
              <a:spcBef>
                <a:spcPts val="0"/>
              </a:spcBef>
              <a:spcAft>
                <a:spcPts val="0"/>
              </a:spcAft>
              <a:buSzPts val="2000"/>
              <a:buNone/>
            </a:pPr>
            <a:endParaRPr lang="en-IN" altLang="en-US" sz="1400">
              <a:ln w="6600">
                <a:solidFill>
                  <a:schemeClr val="accent2"/>
                </a:solidFill>
                <a:prstDash val="solid"/>
              </a:ln>
              <a:solidFill>
                <a:srgbClr val="FFFFFF"/>
              </a:solidFill>
              <a:effectLst>
                <a:outerShdw dist="38100" dir="2700000" algn="tl" rotWithShape="0">
                  <a:schemeClr val="accent2"/>
                </a:outerShdw>
              </a:effectLst>
              <a:latin typeface="Microsoft JhengHei Light" panose="020B0304030504040204" charset="-120"/>
              <a:ea typeface="Microsoft JhengHei Light" panose="020B0304030504040204" charset="-120"/>
              <a:sym typeface="+mn-ea"/>
            </a:endParaRPr>
          </a:p>
          <a:p>
            <a:pPr marL="457200" lvl="0" indent="-355600" algn="just" rtl="0">
              <a:spcBef>
                <a:spcPts val="0"/>
              </a:spcBef>
              <a:spcAft>
                <a:spcPts val="0"/>
              </a:spcAft>
              <a:buSzPts val="2000"/>
              <a:buChar char="■"/>
            </a:pPr>
            <a:r>
              <a:rPr lang="en-IN" altLang="en-US" sz="1400">
                <a:ln w="6600">
                  <a:solidFill>
                    <a:schemeClr val="accent2"/>
                  </a:solidFill>
                  <a:prstDash val="solid"/>
                </a:ln>
                <a:solidFill>
                  <a:srgbClr val="FFFFFF"/>
                </a:solidFill>
                <a:effectLst>
                  <a:outerShdw dist="38100" dir="2700000" algn="tl" rotWithShape="0">
                    <a:schemeClr val="accent2"/>
                  </a:outerShdw>
                </a:effectLst>
                <a:latin typeface="Microsoft JhengHei Light" panose="020B0304030504040204" charset="-120"/>
                <a:ea typeface="Microsoft JhengHei Light" panose="020B0304030504040204" charset="-120"/>
                <a:sym typeface="+mn-ea"/>
              </a:rPr>
              <a:t>Also we will create a realtime database using firebase.</a:t>
            </a:r>
            <a:endParaRPr lang="en-IN" altLang="en-US" sz="1400">
              <a:ln w="6600">
                <a:solidFill>
                  <a:schemeClr val="accent2"/>
                </a:solidFill>
                <a:prstDash val="solid"/>
              </a:ln>
              <a:solidFill>
                <a:srgbClr val="FFFFFF"/>
              </a:solidFill>
              <a:effectLst>
                <a:outerShdw dist="38100" dir="2700000" algn="tl" rotWithShape="0">
                  <a:schemeClr val="accent2"/>
                </a:outerShdw>
              </a:effectLst>
              <a:latin typeface="Microsoft JhengHei Light" panose="020B0304030504040204" charset="-120"/>
              <a:ea typeface="Microsoft JhengHei Light" panose="020B0304030504040204" charset="-120"/>
              <a:sym typeface="+mn-ea"/>
            </a:endParaRPr>
          </a:p>
          <a:p>
            <a:pPr marL="457200" lvl="0" indent="-355600" algn="just" rtl="0">
              <a:spcBef>
                <a:spcPts val="0"/>
              </a:spcBef>
              <a:spcAft>
                <a:spcPts val="0"/>
              </a:spcAft>
              <a:buSzPts val="2000"/>
              <a:buChar char="■"/>
            </a:pPr>
            <a:endParaRPr lang="en-IN" altLang="en-US" sz="1400">
              <a:ln w="6600">
                <a:solidFill>
                  <a:schemeClr val="accent2"/>
                </a:solidFill>
                <a:prstDash val="solid"/>
              </a:ln>
              <a:solidFill>
                <a:srgbClr val="FFFFFF"/>
              </a:solidFill>
              <a:effectLst>
                <a:outerShdw dist="38100" dir="2700000" algn="tl" rotWithShape="0">
                  <a:schemeClr val="accent2"/>
                </a:outerShdw>
              </a:effectLst>
              <a:latin typeface="Microsoft JhengHei Light" panose="020B0304030504040204" charset="-120"/>
              <a:ea typeface="Microsoft JhengHei Light" panose="020B0304030504040204" charset="-120"/>
              <a:sym typeface="+mn-ea"/>
            </a:endParaRPr>
          </a:p>
          <a:p>
            <a:pPr marL="457200" lvl="0" indent="-355600" algn="just" rtl="0">
              <a:spcBef>
                <a:spcPts val="0"/>
              </a:spcBef>
              <a:spcAft>
                <a:spcPts val="0"/>
              </a:spcAft>
              <a:buSzPts val="2000"/>
              <a:buChar char="■"/>
            </a:pPr>
            <a:endParaRPr lang="en-IN" altLang="en-US" sz="1400">
              <a:ln w="6600">
                <a:solidFill>
                  <a:schemeClr val="accent2"/>
                </a:solidFill>
                <a:prstDash val="solid"/>
              </a:ln>
              <a:solidFill>
                <a:srgbClr val="FFFFFF"/>
              </a:solidFill>
              <a:effectLst>
                <a:outerShdw dist="38100" dir="2700000" algn="tl" rotWithShape="0">
                  <a:schemeClr val="accent2"/>
                </a:outerShdw>
              </a:effectLst>
              <a:latin typeface="Microsoft JhengHei Light" panose="020B0304030504040204" charset="-120"/>
              <a:ea typeface="Microsoft JhengHei Light" panose="020B0304030504040204" charset="-120"/>
            </a:endParaRPr>
          </a:p>
          <a:p>
            <a:pPr marL="101600" lvl="0" indent="0" algn="just" rtl="0">
              <a:spcBef>
                <a:spcPts val="0"/>
              </a:spcBef>
              <a:spcAft>
                <a:spcPts val="0"/>
              </a:spcAft>
              <a:buSzPts val="2000"/>
              <a:buNone/>
            </a:pPr>
            <a:endParaRPr lang="en-US" sz="1400">
              <a:ln w="6600">
                <a:solidFill>
                  <a:schemeClr val="accent2"/>
                </a:solidFill>
                <a:prstDash val="solid"/>
              </a:ln>
              <a:solidFill>
                <a:srgbClr val="FFFFFF"/>
              </a:solidFill>
              <a:effectLst>
                <a:outerShdw dist="38100" dir="2700000" algn="tl" rotWithShape="0">
                  <a:schemeClr val="accent2"/>
                </a:outerShdw>
              </a:effectLst>
              <a:latin typeface="Microsoft JhengHei Light" panose="020B0304030504040204" charset="-120"/>
              <a:ea typeface="Microsoft JhengHei Light" panose="020B0304030504040204" charset="-120"/>
              <a:cs typeface="Times New Roman" panose="02020603050405020304" charset="0"/>
            </a:endParaRPr>
          </a:p>
          <a:p>
            <a:pPr marL="101600" lvl="0" indent="0" algn="just" rtl="0">
              <a:spcBef>
                <a:spcPts val="0"/>
              </a:spcBef>
              <a:spcAft>
                <a:spcPts val="0"/>
              </a:spcAft>
              <a:buSzPts val="2000"/>
              <a:buNone/>
            </a:pPr>
            <a:endParaRPr lang="en-GB" sz="1400">
              <a:ln w="6600">
                <a:solidFill>
                  <a:schemeClr val="accent2"/>
                </a:solidFill>
                <a:prstDash val="solid"/>
              </a:ln>
              <a:solidFill>
                <a:srgbClr val="FFFFFF"/>
              </a:solidFill>
              <a:effectLst>
                <a:outerShdw dist="38100" dir="2700000" algn="tl" rotWithShape="0">
                  <a:schemeClr val="accent2"/>
                </a:outerShdw>
              </a:effectLst>
              <a:latin typeface="Microsoft JhengHei Light" panose="020B0304030504040204" charset="-120"/>
              <a:ea typeface="Microsoft JhengHei Light" panose="020B0304030504040204" charset="-120"/>
            </a:endParaRPr>
          </a:p>
          <a:p>
            <a:pPr marL="0" lvl="0" indent="0" algn="just" rtl="0">
              <a:spcBef>
                <a:spcPts val="600"/>
              </a:spcBef>
              <a:spcAft>
                <a:spcPts val="0"/>
              </a:spcAft>
              <a:buNone/>
            </a:pPr>
            <a:endParaRPr sz="1400">
              <a:ln w="6600">
                <a:solidFill>
                  <a:schemeClr val="accent2"/>
                </a:solidFill>
                <a:prstDash val="solid"/>
              </a:ln>
              <a:solidFill>
                <a:srgbClr val="FFFFFF"/>
              </a:solidFill>
              <a:effectLst>
                <a:outerShdw dist="38100" dir="2700000" algn="tl" rotWithShape="0">
                  <a:schemeClr val="accent2"/>
                </a:outerShdw>
              </a:effectLst>
              <a:latin typeface="Microsoft JhengHei Light" panose="020B0304030504040204" charset="-120"/>
              <a:ea typeface="Microsoft JhengHei Light" panose="020B0304030504040204" charset="-120"/>
            </a:endParaRPr>
          </a:p>
          <a:p>
            <a:pPr marL="0" lvl="0" indent="0" algn="just" rtl="0">
              <a:spcBef>
                <a:spcPts val="600"/>
              </a:spcBef>
              <a:spcAft>
                <a:spcPts val="0"/>
              </a:spcAft>
              <a:buNone/>
            </a:pPr>
            <a:endParaRPr lang="en-GB" sz="1400">
              <a:ln w="6600">
                <a:solidFill>
                  <a:schemeClr val="accent2"/>
                </a:solidFill>
                <a:prstDash val="solid"/>
              </a:ln>
              <a:solidFill>
                <a:srgbClr val="FFFFFF"/>
              </a:solidFill>
              <a:effectLst>
                <a:outerShdw dist="38100" dir="2700000" algn="tl" rotWithShape="0">
                  <a:schemeClr val="accent2"/>
                </a:outerShdw>
              </a:effectLst>
              <a:latin typeface="Microsoft JhengHei Light" panose="020B0304030504040204" charset="-120"/>
              <a:ea typeface="Microsoft JhengHei Light" panose="020B0304030504040204" charset="-120"/>
            </a:endParaRPr>
          </a:p>
        </p:txBody>
      </p:sp>
      <p:pic>
        <p:nvPicPr>
          <p:cNvPr id="2" name="Picture 1"/>
          <p:cNvPicPr>
            <a:picLocks noChangeAspect="1"/>
          </p:cNvPicPr>
          <p:nvPr/>
        </p:nvPicPr>
        <p:blipFill>
          <a:blip r:embed="rId1"/>
          <a:stretch>
            <a:fillRect/>
          </a:stretch>
        </p:blipFill>
        <p:spPr>
          <a:xfrm>
            <a:off x="6535420" y="1706880"/>
            <a:ext cx="1757680" cy="1729105"/>
          </a:xfrm>
          <a:prstGeom prst="rect">
            <a:avLst/>
          </a:prstGeom>
        </p:spPr>
      </p:pic>
    </p:spTree>
  </p:cSld>
  <p:clrMapOvr>
    <a:masterClrMapping/>
  </p:clrMapOvr>
  <p:transition>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19" name="Shape 119"/>
        <p:cNvGrpSpPr/>
        <p:nvPr/>
      </p:nvGrpSpPr>
      <p:grpSpPr>
        <a:xfrm>
          <a:off x="0" y="0"/>
          <a:ext cx="0" cy="0"/>
          <a:chOff x="0" y="0"/>
          <a:chExt cx="0" cy="0"/>
        </a:xfrm>
      </p:grpSpPr>
      <p:sp>
        <p:nvSpPr>
          <p:cNvPr id="120" name="Google Shape;120;p18"/>
          <p:cNvSpPr txBox="1"/>
          <p:nvPr>
            <p:ph type="body" idx="1"/>
          </p:nvPr>
        </p:nvSpPr>
        <p:spPr>
          <a:xfrm>
            <a:off x="1918075" y="1719025"/>
            <a:ext cx="5307900" cy="21714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IN" altLang="en-GB" i="0">
                <a:latin typeface="Microsoft JhengHei Light" panose="020B0304030504040204" charset="-120"/>
                <a:ea typeface="Microsoft JhengHei Light" panose="020B0304030504040204" charset="-120"/>
              </a:rPr>
              <a:t>Forming Wastes is </a:t>
            </a:r>
            <a:r>
              <a:rPr lang="en-IN" altLang="en-GB" b="1" i="0">
                <a:effectLst>
                  <a:outerShdw blurRad="38100" dist="38100" dir="2700000" algn="tl">
                    <a:srgbClr val="000000">
                      <a:alpha val="43137"/>
                    </a:srgbClr>
                  </a:outerShdw>
                </a:effectLst>
                <a:latin typeface="Microsoft JhengHei Light" panose="020B0304030504040204" charset="-120"/>
                <a:ea typeface="Microsoft JhengHei Light" panose="020B0304030504040204" charset="-120"/>
              </a:rPr>
              <a:t>EASY</a:t>
            </a:r>
            <a:endParaRPr lang="en-IN" altLang="en-GB" i="0">
              <a:latin typeface="Microsoft JhengHei Light" panose="020B0304030504040204" charset="-120"/>
              <a:ea typeface="Microsoft JhengHei Light" panose="020B0304030504040204" charset="-120"/>
            </a:endParaRPr>
          </a:p>
          <a:p>
            <a:pPr marL="0" lvl="0" indent="0" algn="ctr" rtl="0">
              <a:spcBef>
                <a:spcPts val="600"/>
              </a:spcBef>
              <a:spcAft>
                <a:spcPts val="0"/>
              </a:spcAft>
              <a:buNone/>
            </a:pPr>
            <a:r>
              <a:rPr lang="en-IN" altLang="en-GB" i="0">
                <a:latin typeface="Microsoft JhengHei Light" panose="020B0304030504040204" charset="-120"/>
                <a:ea typeface="Microsoft JhengHei Light" panose="020B0304030504040204" charset="-120"/>
              </a:rPr>
              <a:t>BUT</a:t>
            </a:r>
            <a:endParaRPr lang="en-IN" altLang="en-GB" i="0">
              <a:latin typeface="Microsoft JhengHei Light" panose="020B0304030504040204" charset="-120"/>
              <a:ea typeface="Microsoft JhengHei Light" panose="020B0304030504040204" charset="-120"/>
            </a:endParaRPr>
          </a:p>
          <a:p>
            <a:pPr marL="0" lvl="0" indent="0" algn="ctr" rtl="0">
              <a:spcBef>
                <a:spcPts val="600"/>
              </a:spcBef>
              <a:spcAft>
                <a:spcPts val="0"/>
              </a:spcAft>
              <a:buNone/>
            </a:pPr>
            <a:r>
              <a:rPr lang="en-IN" altLang="en-GB" i="0">
                <a:latin typeface="Microsoft JhengHei Light" panose="020B0304030504040204" charset="-120"/>
                <a:ea typeface="Microsoft JhengHei Light" panose="020B0304030504040204" charset="-120"/>
              </a:rPr>
              <a:t>Disposing it is </a:t>
            </a:r>
            <a:r>
              <a:rPr lang="en-IN" altLang="en-GB" b="1" i="0">
                <a:effectLst>
                  <a:outerShdw blurRad="38100" dist="38100" dir="2700000" algn="tl">
                    <a:srgbClr val="000000">
                      <a:alpha val="43137"/>
                    </a:srgbClr>
                  </a:outerShdw>
                </a:effectLst>
                <a:latin typeface="Microsoft JhengHei Light" panose="020B0304030504040204" charset="-120"/>
                <a:ea typeface="Microsoft JhengHei Light" panose="020B0304030504040204" charset="-120"/>
              </a:rPr>
              <a:t>DIFFICULT</a:t>
            </a:r>
            <a:endParaRPr lang="en-IN" altLang="en-GB" b="1" i="0">
              <a:effectLst>
                <a:outerShdw blurRad="38100" dist="38100" dir="2700000" algn="tl">
                  <a:srgbClr val="000000">
                    <a:alpha val="43137"/>
                  </a:srgbClr>
                </a:outerShdw>
              </a:effectLst>
              <a:latin typeface="Microsoft JhengHei Light" panose="020B0304030504040204" charset="-120"/>
              <a:ea typeface="Microsoft JhengHei Light" panose="020B0304030504040204" charset="-120"/>
            </a:endParaRPr>
          </a:p>
        </p:txBody>
      </p:sp>
      <p:sp>
        <p:nvSpPr>
          <p:cNvPr id="121" name="Google Shape;121;p18"/>
          <p:cNvSpPr txBox="1"/>
          <p:nvPr>
            <p:ph type="sldNum" idx="12"/>
          </p:nvPr>
        </p:nvSpPr>
        <p:spPr>
          <a:xfrm>
            <a:off x="4297650" y="4613400"/>
            <a:ext cx="548700" cy="53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342" name="Shape 342"/>
        <p:cNvGrpSpPr/>
        <p:nvPr/>
      </p:nvGrpSpPr>
      <p:grpSpPr>
        <a:xfrm>
          <a:off x="0" y="0"/>
          <a:ext cx="0" cy="0"/>
          <a:chOff x="0" y="0"/>
          <a:chExt cx="0" cy="0"/>
        </a:xfrm>
      </p:grpSpPr>
      <p:sp>
        <p:nvSpPr>
          <p:cNvPr id="343" name="Google Shape;343;p37"/>
          <p:cNvSpPr txBox="1"/>
          <p:nvPr>
            <p:ph type="ctrTitle" idx="4294967295"/>
          </p:nvPr>
        </p:nvSpPr>
        <p:spPr>
          <a:xfrm>
            <a:off x="1876900" y="1673520"/>
            <a:ext cx="5389500" cy="179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7200" b="1">
                <a:solidFill>
                  <a:srgbClr val="D9D9D9"/>
                </a:solidFill>
              </a:rPr>
              <a:t>Thanks!</a:t>
            </a:r>
            <a:endParaRPr sz="2400" b="1">
              <a:solidFill>
                <a:srgbClr val="D9D9D9"/>
              </a:solidFill>
            </a:endParaRPr>
          </a:p>
        </p:txBody>
      </p:sp>
      <p:sp>
        <p:nvSpPr>
          <p:cNvPr id="345" name="Google Shape;345;p37"/>
          <p:cNvSpPr/>
          <p:nvPr/>
        </p:nvSpPr>
        <p:spPr>
          <a:xfrm>
            <a:off x="800964" y="788752"/>
            <a:ext cx="272850" cy="272850"/>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346" name="Google Shape;346;p37"/>
          <p:cNvSpPr txBox="1"/>
          <p:nvPr>
            <p:ph type="sldNum" idx="12"/>
          </p:nvPr>
        </p:nvSpPr>
        <p:spPr>
          <a:xfrm>
            <a:off x="4297650" y="4613400"/>
            <a:ext cx="548700" cy="53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12" name="Shape 112"/>
        <p:cNvGrpSpPr/>
        <p:nvPr/>
      </p:nvGrpSpPr>
      <p:grpSpPr>
        <a:xfrm>
          <a:off x="0" y="0"/>
          <a:ext cx="0" cy="0"/>
          <a:chOff x="0" y="0"/>
          <a:chExt cx="0" cy="0"/>
        </a:xfrm>
      </p:grpSpPr>
      <p:sp>
        <p:nvSpPr>
          <p:cNvPr id="113" name="Google Shape;113;p17"/>
          <p:cNvSpPr txBox="1"/>
          <p:nvPr>
            <p:ph type="ctrTitle"/>
          </p:nvPr>
        </p:nvSpPr>
        <p:spPr>
          <a:xfrm>
            <a:off x="2171045" y="1992485"/>
            <a:ext cx="5633400" cy="115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altLang="en-GB" sz="2400"/>
              <a:t>Problem Statement and Solution</a:t>
            </a:r>
            <a:endParaRPr lang="en-IN" altLang="en-GB" sz="2400"/>
          </a:p>
        </p:txBody>
      </p:sp>
      <p:sp>
        <p:nvSpPr>
          <p:cNvPr id="114" name="Google Shape;114;p17"/>
          <p:cNvSpPr txBox="1"/>
          <p:nvPr>
            <p:ph type="subTitle" idx="1"/>
          </p:nvPr>
        </p:nvSpPr>
        <p:spPr>
          <a:xfrm>
            <a:off x="1007250" y="1990423"/>
            <a:ext cx="11640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1</a:t>
            </a:r>
            <a:endParaRPr lang="en-GB"/>
          </a:p>
        </p:txBody>
      </p:sp>
      <p:sp>
        <p:nvSpPr>
          <p:cNvPr id="115" name="Google Shape;115;p17"/>
          <p:cNvSpPr txBox="1"/>
          <p:nvPr>
            <p:ph type="sldNum" idx="12"/>
          </p:nvPr>
        </p:nvSpPr>
        <p:spPr>
          <a:xfrm>
            <a:off x="4297650" y="4613400"/>
            <a:ext cx="548700" cy="53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92" name="Shape 92"/>
        <p:cNvGrpSpPr/>
        <p:nvPr/>
      </p:nvGrpSpPr>
      <p:grpSpPr>
        <a:xfrm>
          <a:off x="0" y="0"/>
          <a:ext cx="0" cy="0"/>
          <a:chOff x="0" y="0"/>
          <a:chExt cx="0" cy="0"/>
        </a:xfrm>
      </p:grpSpPr>
      <p:sp>
        <p:nvSpPr>
          <p:cNvPr id="93" name="Google Shape;93;p15"/>
          <p:cNvSpPr txBox="1"/>
          <p:nvPr>
            <p:ph type="title"/>
          </p:nvPr>
        </p:nvSpPr>
        <p:spPr>
          <a:xfrm>
            <a:off x="1379650" y="530100"/>
            <a:ext cx="6725400" cy="79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altLang="en-GB" sz="3200"/>
              <a:t>Problem Statement</a:t>
            </a:r>
            <a:endParaRPr lang="en-IN" altLang="en-GB" sz="3200"/>
          </a:p>
        </p:txBody>
      </p:sp>
      <p:grpSp>
        <p:nvGrpSpPr>
          <p:cNvPr id="94" name="Google Shape;94;p15"/>
          <p:cNvGrpSpPr/>
          <p:nvPr/>
        </p:nvGrpSpPr>
        <p:grpSpPr>
          <a:xfrm>
            <a:off x="790188" y="778013"/>
            <a:ext cx="312073" cy="312073"/>
            <a:chOff x="1922075" y="1629000"/>
            <a:chExt cx="437200" cy="437200"/>
          </a:xfrm>
        </p:grpSpPr>
        <p:sp>
          <p:nvSpPr>
            <p:cNvPr id="95" name="Google Shape;95;p15"/>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96" name="Google Shape;96;p15"/>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sp>
        <p:nvSpPr>
          <p:cNvPr id="97" name="Google Shape;97;p15"/>
          <p:cNvSpPr txBox="1"/>
          <p:nvPr/>
        </p:nvSpPr>
        <p:spPr>
          <a:xfrm>
            <a:off x="789940" y="1972945"/>
            <a:ext cx="5524500" cy="1575435"/>
          </a:xfrm>
          <a:prstGeom prst="rect">
            <a:avLst/>
          </a:prstGeom>
          <a:noFill/>
          <a:ln>
            <a:noFill/>
          </a:ln>
        </p:spPr>
        <p:txBody>
          <a:bodyPr spcFirstLastPara="1" wrap="square" lIns="91425" tIns="91425" rIns="91425" bIns="91425" anchor="t" anchorCtr="0">
            <a:noAutofit/>
          </a:bodyPr>
          <a:lstStyle/>
          <a:p>
            <a:pPr marL="0" lvl="0" indent="0" algn="just" rtl="0">
              <a:spcBef>
                <a:spcPts val="600"/>
              </a:spcBef>
              <a:spcAft>
                <a:spcPts val="0"/>
              </a:spcAft>
              <a:buNone/>
            </a:pPr>
            <a:r>
              <a:rPr lang="en-US" altLang="zh-CN" sz="1800">
                <a:solidFill>
                  <a:srgbClr val="7030A0"/>
                </a:solidFill>
                <a:latin typeface="Arvo" panose="02000000000000000000" charset="0"/>
                <a:cs typeface="Arvo" panose="02000000000000000000" charset="0"/>
                <a:sym typeface="+mn-ea"/>
              </a:rPr>
              <a:t>To manage different types of wastes efficiently and create a smart waste collection system that allows citizens to segregate various types of wastees they want to dispose  and the municipal  authorities to efficiently collect the same.</a:t>
            </a:r>
            <a:endParaRPr lang="en-US" altLang="zh-CN" sz="1800">
              <a:solidFill>
                <a:srgbClr val="7030A0"/>
              </a:solidFill>
              <a:latin typeface="Arvo" panose="02000000000000000000" charset="0"/>
              <a:cs typeface="Arvo" panose="02000000000000000000" charset="0"/>
            </a:endParaRPr>
          </a:p>
          <a:p>
            <a:pPr marL="0" lvl="0" indent="0" algn="just" rtl="0">
              <a:spcBef>
                <a:spcPts val="600"/>
              </a:spcBef>
              <a:spcAft>
                <a:spcPts val="0"/>
              </a:spcAft>
              <a:buNone/>
            </a:pPr>
            <a:endParaRPr lang="en-US" altLang="zh-CN" sz="1800" b="1">
              <a:solidFill>
                <a:srgbClr val="7030A0"/>
              </a:solidFill>
              <a:latin typeface="Arvo" panose="02000000000000000000" charset="0"/>
              <a:ea typeface="Microsoft JhengHei Light" panose="020B0304030504040204" charset="-120"/>
              <a:cs typeface="Arvo" panose="02000000000000000000" charset="0"/>
              <a:sym typeface="Bitter" panose="02000000000000000000"/>
            </a:endParaRPr>
          </a:p>
        </p:txBody>
      </p:sp>
      <p:sp>
        <p:nvSpPr>
          <p:cNvPr id="100" name="Google Shape;100;p15"/>
          <p:cNvSpPr txBox="1"/>
          <p:nvPr>
            <p:ph type="sldNum" idx="12"/>
          </p:nvPr>
        </p:nvSpPr>
        <p:spPr>
          <a:xfrm>
            <a:off x="4297650" y="4613400"/>
            <a:ext cx="548700" cy="53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fld>
            <a:endParaRPr lang="en-GB"/>
          </a:p>
        </p:txBody>
      </p:sp>
      <p:pic>
        <p:nvPicPr>
          <p:cNvPr id="3076" name="Content Placeholder 5" descr="in.dutolo.dutolo"/>
          <p:cNvPicPr>
            <a:picLocks noGrp="1" noChangeAspect="1"/>
          </p:cNvPicPr>
          <p:nvPr>
            <p:ph sz="half" idx="1"/>
          </p:nvPr>
        </p:nvPicPr>
        <p:blipFill>
          <a:blip r:embed="rId1"/>
          <a:stretch>
            <a:fillRect/>
          </a:stretch>
        </p:blipFill>
        <p:spPr>
          <a:xfrm>
            <a:off x="6537960" y="1868170"/>
            <a:ext cx="1784985" cy="1784985"/>
          </a:xfrm>
        </p:spPr>
      </p:pic>
    </p:spTree>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92" name="Shape 92"/>
        <p:cNvGrpSpPr/>
        <p:nvPr/>
      </p:nvGrpSpPr>
      <p:grpSpPr>
        <a:xfrm>
          <a:off x="0" y="0"/>
          <a:ext cx="0" cy="0"/>
          <a:chOff x="0" y="0"/>
          <a:chExt cx="0" cy="0"/>
        </a:xfrm>
      </p:grpSpPr>
      <p:sp>
        <p:nvSpPr>
          <p:cNvPr id="93" name="Google Shape;93;p15"/>
          <p:cNvSpPr txBox="1"/>
          <p:nvPr>
            <p:ph type="title"/>
          </p:nvPr>
        </p:nvSpPr>
        <p:spPr>
          <a:xfrm>
            <a:off x="1379650" y="530100"/>
            <a:ext cx="6725400" cy="79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altLang="en-GB" sz="3200"/>
              <a:t>Solution</a:t>
            </a:r>
            <a:endParaRPr lang="en-IN" altLang="en-GB" sz="3200"/>
          </a:p>
        </p:txBody>
      </p:sp>
      <p:grpSp>
        <p:nvGrpSpPr>
          <p:cNvPr id="94" name="Google Shape;94;p15"/>
          <p:cNvGrpSpPr/>
          <p:nvPr/>
        </p:nvGrpSpPr>
        <p:grpSpPr>
          <a:xfrm>
            <a:off x="790188" y="778013"/>
            <a:ext cx="312073" cy="312073"/>
            <a:chOff x="1922075" y="1629000"/>
            <a:chExt cx="437200" cy="437200"/>
          </a:xfrm>
        </p:grpSpPr>
        <p:sp>
          <p:nvSpPr>
            <p:cNvPr id="95" name="Google Shape;95;p15"/>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96" name="Google Shape;96;p15"/>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sp>
        <p:nvSpPr>
          <p:cNvPr id="100" name="Google Shape;100;p15"/>
          <p:cNvSpPr txBox="1"/>
          <p:nvPr>
            <p:ph type="sldNum" idx="12"/>
          </p:nvPr>
        </p:nvSpPr>
        <p:spPr>
          <a:xfrm>
            <a:off x="4297650" y="4613400"/>
            <a:ext cx="548700" cy="53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fld>
            <a:endParaRPr lang="en-GB"/>
          </a:p>
        </p:txBody>
      </p:sp>
      <p:pic>
        <p:nvPicPr>
          <p:cNvPr id="3076" name="Content Placeholder 5" descr="in.dutolo.dutolo"/>
          <p:cNvPicPr>
            <a:picLocks noGrp="1" noChangeAspect="1"/>
          </p:cNvPicPr>
          <p:nvPr>
            <p:ph sz="half" idx="1"/>
          </p:nvPr>
        </p:nvPicPr>
        <p:blipFill>
          <a:blip r:embed="rId1"/>
          <a:stretch>
            <a:fillRect/>
          </a:stretch>
        </p:blipFill>
        <p:spPr>
          <a:xfrm>
            <a:off x="6522720" y="1856740"/>
            <a:ext cx="1784985" cy="1784985"/>
          </a:xfrm>
        </p:spPr>
      </p:pic>
      <p:sp>
        <p:nvSpPr>
          <p:cNvPr id="127" name="Google Shape;127;p19"/>
          <p:cNvSpPr txBox="1"/>
          <p:nvPr/>
        </p:nvSpPr>
        <p:spPr>
          <a:xfrm>
            <a:off x="789940" y="1822450"/>
            <a:ext cx="5335270" cy="18542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D9D9D9"/>
              </a:buClr>
              <a:buSzPts val="2000"/>
              <a:buFont typeface="Bitter" panose="02000000000000000000"/>
              <a:buChar char="■"/>
              <a:defRPr sz="2000" b="0" i="0" u="none" strike="noStrike" cap="none">
                <a:solidFill>
                  <a:srgbClr val="434343"/>
                </a:solidFill>
                <a:latin typeface="Bitter" panose="02000000000000000000"/>
                <a:ea typeface="Bitter" panose="02000000000000000000"/>
                <a:cs typeface="Bitter" panose="02000000000000000000"/>
                <a:sym typeface="Bitter" panose="02000000000000000000"/>
              </a:defRPr>
            </a:lvl1pPr>
            <a:lvl2pPr marL="914400" marR="0" lvl="1" indent="-355600" algn="l" rtl="0">
              <a:lnSpc>
                <a:spcPct val="100000"/>
              </a:lnSpc>
              <a:spcBef>
                <a:spcPts val="0"/>
              </a:spcBef>
              <a:spcAft>
                <a:spcPts val="0"/>
              </a:spcAft>
              <a:buClr>
                <a:srgbClr val="D9D9D9"/>
              </a:buClr>
              <a:buSzPts val="2000"/>
              <a:buFont typeface="Bitter" panose="02000000000000000000"/>
              <a:buChar char="■"/>
              <a:defRPr sz="2000" b="0" i="0" u="none" strike="noStrike" cap="none">
                <a:solidFill>
                  <a:srgbClr val="434343"/>
                </a:solidFill>
                <a:latin typeface="Bitter" panose="02000000000000000000"/>
                <a:ea typeface="Bitter" panose="02000000000000000000"/>
                <a:cs typeface="Bitter" panose="02000000000000000000"/>
                <a:sym typeface="Bitter" panose="02000000000000000000"/>
              </a:defRPr>
            </a:lvl2pPr>
            <a:lvl3pPr marL="1371600" marR="0" lvl="2" indent="-355600" algn="l" rtl="0">
              <a:lnSpc>
                <a:spcPct val="100000"/>
              </a:lnSpc>
              <a:spcBef>
                <a:spcPts val="0"/>
              </a:spcBef>
              <a:spcAft>
                <a:spcPts val="0"/>
              </a:spcAft>
              <a:buClr>
                <a:srgbClr val="D9D9D9"/>
              </a:buClr>
              <a:buSzPts val="2000"/>
              <a:buFont typeface="Bitter" panose="02000000000000000000"/>
              <a:buChar char="■"/>
              <a:defRPr sz="2000" b="0" i="0" u="none" strike="noStrike" cap="none">
                <a:solidFill>
                  <a:srgbClr val="434343"/>
                </a:solidFill>
                <a:latin typeface="Bitter" panose="02000000000000000000"/>
                <a:ea typeface="Bitter" panose="02000000000000000000"/>
                <a:cs typeface="Bitter" panose="02000000000000000000"/>
                <a:sym typeface="Bitter" panose="02000000000000000000"/>
              </a:defRPr>
            </a:lvl3pPr>
            <a:lvl4pPr marL="1828800" marR="0" lvl="3" indent="-355600" algn="l" rtl="0">
              <a:lnSpc>
                <a:spcPct val="100000"/>
              </a:lnSpc>
              <a:spcBef>
                <a:spcPts val="0"/>
              </a:spcBef>
              <a:spcAft>
                <a:spcPts val="0"/>
              </a:spcAft>
              <a:buClr>
                <a:srgbClr val="D9D9D9"/>
              </a:buClr>
              <a:buSzPts val="2000"/>
              <a:buFont typeface="Bitter" panose="02000000000000000000"/>
              <a:buChar char="■"/>
              <a:defRPr sz="2000" b="0" i="0" u="none" strike="noStrike" cap="none">
                <a:solidFill>
                  <a:srgbClr val="434343"/>
                </a:solidFill>
                <a:latin typeface="Bitter" panose="02000000000000000000"/>
                <a:ea typeface="Bitter" panose="02000000000000000000"/>
                <a:cs typeface="Bitter" panose="02000000000000000000"/>
                <a:sym typeface="Bitter" panose="02000000000000000000"/>
              </a:defRPr>
            </a:lvl4pPr>
            <a:lvl5pPr marL="2286000" marR="0" lvl="4" indent="-355600" algn="l" rtl="0">
              <a:lnSpc>
                <a:spcPct val="100000"/>
              </a:lnSpc>
              <a:spcBef>
                <a:spcPts val="0"/>
              </a:spcBef>
              <a:spcAft>
                <a:spcPts val="0"/>
              </a:spcAft>
              <a:buClr>
                <a:srgbClr val="434343"/>
              </a:buClr>
              <a:buSzPts val="2000"/>
              <a:buFont typeface="Bitter" panose="02000000000000000000"/>
              <a:buChar char="○"/>
              <a:defRPr sz="2000" b="0" i="0" u="none" strike="noStrike" cap="none">
                <a:solidFill>
                  <a:srgbClr val="434343"/>
                </a:solidFill>
                <a:latin typeface="Bitter" panose="02000000000000000000"/>
                <a:ea typeface="Bitter" panose="02000000000000000000"/>
                <a:cs typeface="Bitter" panose="02000000000000000000"/>
                <a:sym typeface="Bitter" panose="02000000000000000000"/>
              </a:defRPr>
            </a:lvl5pPr>
            <a:lvl6pPr marL="2743200" marR="0" lvl="5" indent="-355600" algn="l" rtl="0">
              <a:lnSpc>
                <a:spcPct val="100000"/>
              </a:lnSpc>
              <a:spcBef>
                <a:spcPts val="0"/>
              </a:spcBef>
              <a:spcAft>
                <a:spcPts val="0"/>
              </a:spcAft>
              <a:buClr>
                <a:srgbClr val="434343"/>
              </a:buClr>
              <a:buSzPts val="2000"/>
              <a:buFont typeface="Bitter" panose="02000000000000000000"/>
              <a:buChar char="■"/>
              <a:defRPr sz="2000" b="0" i="0" u="none" strike="noStrike" cap="none">
                <a:solidFill>
                  <a:srgbClr val="434343"/>
                </a:solidFill>
                <a:latin typeface="Bitter" panose="02000000000000000000"/>
                <a:ea typeface="Bitter" panose="02000000000000000000"/>
                <a:cs typeface="Bitter" panose="02000000000000000000"/>
                <a:sym typeface="Bitter" panose="02000000000000000000"/>
              </a:defRPr>
            </a:lvl6pPr>
            <a:lvl7pPr marL="3200400" marR="0" lvl="6" indent="-355600" algn="l" rtl="0">
              <a:lnSpc>
                <a:spcPct val="100000"/>
              </a:lnSpc>
              <a:spcBef>
                <a:spcPts val="0"/>
              </a:spcBef>
              <a:spcAft>
                <a:spcPts val="0"/>
              </a:spcAft>
              <a:buClr>
                <a:srgbClr val="434343"/>
              </a:buClr>
              <a:buSzPts val="2000"/>
              <a:buFont typeface="Bitter" panose="02000000000000000000"/>
              <a:buChar char="●"/>
              <a:defRPr sz="2000" b="0" i="0" u="none" strike="noStrike" cap="none">
                <a:solidFill>
                  <a:srgbClr val="434343"/>
                </a:solidFill>
                <a:latin typeface="Bitter" panose="02000000000000000000"/>
                <a:ea typeface="Bitter" panose="02000000000000000000"/>
                <a:cs typeface="Bitter" panose="02000000000000000000"/>
                <a:sym typeface="Bitter" panose="02000000000000000000"/>
              </a:defRPr>
            </a:lvl7pPr>
            <a:lvl8pPr marL="3657600" marR="0" lvl="7" indent="-355600" algn="l" rtl="0">
              <a:lnSpc>
                <a:spcPct val="100000"/>
              </a:lnSpc>
              <a:spcBef>
                <a:spcPts val="0"/>
              </a:spcBef>
              <a:spcAft>
                <a:spcPts val="0"/>
              </a:spcAft>
              <a:buClr>
                <a:srgbClr val="434343"/>
              </a:buClr>
              <a:buSzPts val="2000"/>
              <a:buFont typeface="Bitter" panose="02000000000000000000"/>
              <a:buChar char="○"/>
              <a:defRPr sz="2000" b="0" i="0" u="none" strike="noStrike" cap="none">
                <a:solidFill>
                  <a:srgbClr val="434343"/>
                </a:solidFill>
                <a:latin typeface="Bitter" panose="02000000000000000000"/>
                <a:ea typeface="Bitter" panose="02000000000000000000"/>
                <a:cs typeface="Bitter" panose="02000000000000000000"/>
                <a:sym typeface="Bitter" panose="02000000000000000000"/>
              </a:defRPr>
            </a:lvl8pPr>
            <a:lvl9pPr marL="4114800" marR="0" lvl="8" indent="-355600" algn="l" rtl="0">
              <a:lnSpc>
                <a:spcPct val="100000"/>
              </a:lnSpc>
              <a:spcBef>
                <a:spcPts val="0"/>
              </a:spcBef>
              <a:spcAft>
                <a:spcPts val="0"/>
              </a:spcAft>
              <a:buClr>
                <a:srgbClr val="434343"/>
              </a:buClr>
              <a:buSzPts val="2000"/>
              <a:buFont typeface="Bitter" panose="02000000000000000000"/>
              <a:buChar char="■"/>
              <a:defRPr sz="2000" b="0" i="0" u="none" strike="noStrike" cap="none">
                <a:solidFill>
                  <a:srgbClr val="434343"/>
                </a:solidFill>
                <a:latin typeface="Bitter" panose="02000000000000000000"/>
                <a:ea typeface="Bitter" panose="02000000000000000000"/>
                <a:cs typeface="Bitter" panose="02000000000000000000"/>
                <a:sym typeface="Bitter" panose="02000000000000000000"/>
              </a:defRPr>
            </a:lvl9pPr>
          </a:lstStyle>
          <a:p>
            <a:pPr marL="101600" lvl="0" indent="0" algn="just" rtl="0">
              <a:spcBef>
                <a:spcPts val="600"/>
              </a:spcBef>
              <a:spcAft>
                <a:spcPts val="0"/>
              </a:spcAft>
              <a:buSzPts val="2000"/>
              <a:buNone/>
            </a:pPr>
            <a:r>
              <a:rPr lang="en-IN" altLang="en-US" sz="1600">
                <a:effectLst>
                  <a:outerShdw blurRad="38100" dist="38100" dir="2700000" algn="tl">
                    <a:srgbClr val="000000">
                      <a:alpha val="43137"/>
                    </a:srgbClr>
                  </a:outerShdw>
                </a:effectLst>
                <a:latin typeface="Arvo" panose="02000000000000000000" charset="0"/>
                <a:cs typeface="Arvo" panose="02000000000000000000" charset="0"/>
                <a:sym typeface="+mn-ea"/>
              </a:rPr>
              <a:t>Our system basically contains three major parts:</a:t>
            </a:r>
            <a:endParaRPr lang="en-IN" altLang="en-US" sz="1400">
              <a:effectLst>
                <a:outerShdw blurRad="38100" dist="38100" dir="2700000" algn="tl">
                  <a:srgbClr val="000000">
                    <a:alpha val="43137"/>
                  </a:srgbClr>
                </a:outerShdw>
              </a:effectLst>
              <a:latin typeface="Arvo" panose="02000000000000000000" charset="0"/>
              <a:cs typeface="Arvo" panose="02000000000000000000" charset="0"/>
              <a:sym typeface="+mn-ea"/>
            </a:endParaRPr>
          </a:p>
          <a:p>
            <a:pPr marL="101600" lvl="0" indent="0" algn="just" rtl="0">
              <a:spcBef>
                <a:spcPts val="600"/>
              </a:spcBef>
              <a:spcAft>
                <a:spcPts val="0"/>
              </a:spcAft>
              <a:buSzPts val="2000"/>
              <a:buNone/>
            </a:pPr>
            <a:endParaRPr lang="en-GB" sz="1400">
              <a:solidFill>
                <a:schemeClr val="accent3">
                  <a:lumMod val="75000"/>
                </a:schemeClr>
              </a:solidFill>
              <a:effectLst>
                <a:outerShdw blurRad="38100" dist="38100" dir="2700000" algn="tl">
                  <a:srgbClr val="000000">
                    <a:alpha val="43137"/>
                  </a:srgbClr>
                </a:outerShdw>
              </a:effectLst>
              <a:latin typeface="Arvo" panose="02000000000000000000" charset="0"/>
              <a:cs typeface="Arvo" panose="02000000000000000000" charset="0"/>
            </a:endParaRPr>
          </a:p>
          <a:p>
            <a:pPr marL="457200" lvl="0" indent="-355600" algn="just" rtl="0">
              <a:spcBef>
                <a:spcPts val="0"/>
              </a:spcBef>
              <a:spcAft>
                <a:spcPts val="0"/>
              </a:spcAft>
              <a:buSzPts val="2000"/>
              <a:buChar char="■"/>
            </a:pPr>
            <a:r>
              <a:rPr lang="en-IN" altLang="en-GB" sz="1400">
                <a:solidFill>
                  <a:schemeClr val="accent3">
                    <a:lumMod val="75000"/>
                  </a:schemeClr>
                </a:solidFill>
              </a:rPr>
              <a:t>Smart Dustbin</a:t>
            </a:r>
            <a:endParaRPr lang="en-IN" altLang="en-GB" sz="1400">
              <a:solidFill>
                <a:schemeClr val="accent3">
                  <a:lumMod val="75000"/>
                </a:schemeClr>
              </a:solidFill>
            </a:endParaRPr>
          </a:p>
          <a:p>
            <a:pPr marL="101600" lvl="0" indent="0" algn="just" rtl="0">
              <a:spcBef>
                <a:spcPts val="0"/>
              </a:spcBef>
              <a:spcAft>
                <a:spcPts val="0"/>
              </a:spcAft>
              <a:buSzPts val="2000"/>
              <a:buNone/>
            </a:pPr>
            <a:endParaRPr lang="en-IN" altLang="en-GB" sz="1400">
              <a:solidFill>
                <a:schemeClr val="accent3">
                  <a:lumMod val="75000"/>
                </a:schemeClr>
              </a:solidFill>
            </a:endParaRPr>
          </a:p>
          <a:p>
            <a:pPr marL="457200" lvl="0" indent="-355600" algn="just" rtl="0">
              <a:spcBef>
                <a:spcPts val="0"/>
              </a:spcBef>
              <a:spcAft>
                <a:spcPts val="0"/>
              </a:spcAft>
              <a:buSzPts val="2000"/>
              <a:buChar char="■"/>
            </a:pPr>
            <a:r>
              <a:rPr lang="en-IN" altLang="en-GB" sz="1400">
                <a:solidFill>
                  <a:schemeClr val="accent3">
                    <a:lumMod val="75000"/>
                  </a:schemeClr>
                </a:solidFill>
              </a:rPr>
              <a:t>App for Users</a:t>
            </a:r>
            <a:endParaRPr lang="en-IN" altLang="en-GB" sz="1400">
              <a:solidFill>
                <a:schemeClr val="accent3">
                  <a:lumMod val="75000"/>
                </a:schemeClr>
              </a:solidFill>
            </a:endParaRPr>
          </a:p>
          <a:p>
            <a:pPr marL="101600" lvl="0" indent="0" algn="just" rtl="0">
              <a:spcBef>
                <a:spcPts val="0"/>
              </a:spcBef>
              <a:spcAft>
                <a:spcPts val="0"/>
              </a:spcAft>
              <a:buSzPts val="2000"/>
              <a:buNone/>
            </a:pPr>
            <a:endParaRPr lang="en-IN" altLang="en-GB" sz="1400">
              <a:solidFill>
                <a:schemeClr val="accent3">
                  <a:lumMod val="75000"/>
                </a:schemeClr>
              </a:solidFill>
            </a:endParaRPr>
          </a:p>
          <a:p>
            <a:pPr marL="457200" lvl="0" indent="-355600" algn="just" rtl="0">
              <a:spcBef>
                <a:spcPts val="0"/>
              </a:spcBef>
              <a:spcAft>
                <a:spcPts val="0"/>
              </a:spcAft>
              <a:buSzPts val="2000"/>
              <a:buChar char="■"/>
            </a:pPr>
            <a:r>
              <a:rPr lang="en-IN" altLang="en-GB" sz="1400">
                <a:solidFill>
                  <a:schemeClr val="accent3">
                    <a:lumMod val="75000"/>
                  </a:schemeClr>
                </a:solidFill>
              </a:rPr>
              <a:t>App for Garbage Truck Drivers</a:t>
            </a:r>
            <a:endParaRPr lang="en-GB" sz="1400">
              <a:solidFill>
                <a:schemeClr val="accent3">
                  <a:lumMod val="75000"/>
                </a:schemeClr>
              </a:solidFill>
            </a:endParaRPr>
          </a:p>
          <a:p>
            <a:pPr marL="457200" lvl="0" indent="-355600" algn="just" rtl="0">
              <a:spcBef>
                <a:spcPts val="0"/>
              </a:spcBef>
              <a:spcAft>
                <a:spcPts val="0"/>
              </a:spcAft>
              <a:buSzPts val="2000"/>
              <a:buChar char="■"/>
            </a:pPr>
            <a:endParaRPr lang="en-GB" sz="1400">
              <a:solidFill>
                <a:schemeClr val="accent3">
                  <a:lumMod val="75000"/>
                </a:schemeClr>
              </a:solidFill>
            </a:endParaRPr>
          </a:p>
          <a:p>
            <a:pPr marL="0" lvl="0" indent="0" algn="just" rtl="0">
              <a:spcBef>
                <a:spcPts val="600"/>
              </a:spcBef>
              <a:spcAft>
                <a:spcPts val="0"/>
              </a:spcAft>
              <a:buNone/>
            </a:pPr>
            <a:endParaRPr sz="1400">
              <a:solidFill>
                <a:schemeClr val="accent3">
                  <a:lumMod val="75000"/>
                </a:schemeClr>
              </a:solidFill>
            </a:endParaRPr>
          </a:p>
          <a:p>
            <a:pPr marL="0" lvl="0" indent="0" algn="just" rtl="0">
              <a:spcBef>
                <a:spcPts val="600"/>
              </a:spcBef>
              <a:spcAft>
                <a:spcPts val="0"/>
              </a:spcAft>
              <a:buNone/>
            </a:pPr>
            <a:endParaRPr lang="en-GB" sz="1400">
              <a:solidFill>
                <a:schemeClr val="accent3">
                  <a:lumMod val="75000"/>
                </a:schemeClr>
              </a:solidFill>
            </a:endParaRPr>
          </a:p>
        </p:txBody>
      </p:sp>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92" name="Shape 92"/>
        <p:cNvGrpSpPr/>
        <p:nvPr/>
      </p:nvGrpSpPr>
      <p:grpSpPr>
        <a:xfrm>
          <a:off x="0" y="0"/>
          <a:ext cx="0" cy="0"/>
          <a:chOff x="0" y="0"/>
          <a:chExt cx="0" cy="0"/>
        </a:xfrm>
      </p:grpSpPr>
      <p:sp>
        <p:nvSpPr>
          <p:cNvPr id="93" name="Google Shape;93;p15"/>
          <p:cNvSpPr txBox="1"/>
          <p:nvPr>
            <p:ph type="title"/>
          </p:nvPr>
        </p:nvSpPr>
        <p:spPr>
          <a:xfrm>
            <a:off x="1379650" y="530100"/>
            <a:ext cx="6725400" cy="79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altLang="en-GB" sz="3200"/>
              <a:t>Solution</a:t>
            </a:r>
            <a:endParaRPr lang="en-IN" altLang="en-GB" sz="3200"/>
          </a:p>
        </p:txBody>
      </p:sp>
      <p:grpSp>
        <p:nvGrpSpPr>
          <p:cNvPr id="94" name="Google Shape;94;p15"/>
          <p:cNvGrpSpPr/>
          <p:nvPr/>
        </p:nvGrpSpPr>
        <p:grpSpPr>
          <a:xfrm>
            <a:off x="790188" y="778013"/>
            <a:ext cx="312073" cy="312073"/>
            <a:chOff x="1922075" y="1629000"/>
            <a:chExt cx="437200" cy="437200"/>
          </a:xfrm>
        </p:grpSpPr>
        <p:sp>
          <p:nvSpPr>
            <p:cNvPr id="95" name="Google Shape;95;p15"/>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96" name="Google Shape;96;p15"/>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sp>
        <p:nvSpPr>
          <p:cNvPr id="100" name="Google Shape;100;p15"/>
          <p:cNvSpPr txBox="1"/>
          <p:nvPr>
            <p:ph type="sldNum" idx="12"/>
          </p:nvPr>
        </p:nvSpPr>
        <p:spPr>
          <a:xfrm>
            <a:off x="4297650" y="4613400"/>
            <a:ext cx="548700" cy="53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fld>
            <a:endParaRPr lang="en-GB"/>
          </a:p>
        </p:txBody>
      </p:sp>
      <p:pic>
        <p:nvPicPr>
          <p:cNvPr id="3076" name="Content Placeholder 5" descr="in.dutolo.dutolo"/>
          <p:cNvPicPr>
            <a:picLocks noGrp="1" noChangeAspect="1"/>
          </p:cNvPicPr>
          <p:nvPr>
            <p:ph sz="half" idx="1"/>
          </p:nvPr>
        </p:nvPicPr>
        <p:blipFill>
          <a:blip r:embed="rId1"/>
          <a:stretch>
            <a:fillRect/>
          </a:stretch>
        </p:blipFill>
        <p:spPr>
          <a:xfrm>
            <a:off x="6537960" y="1972945"/>
            <a:ext cx="1784985" cy="1784985"/>
          </a:xfrm>
        </p:spPr>
      </p:pic>
      <p:sp>
        <p:nvSpPr>
          <p:cNvPr id="127" name="Google Shape;127;p19"/>
          <p:cNvSpPr txBox="1"/>
          <p:nvPr/>
        </p:nvSpPr>
        <p:spPr>
          <a:xfrm>
            <a:off x="857885" y="1783080"/>
            <a:ext cx="5335270" cy="23749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D9D9D9"/>
              </a:buClr>
              <a:buSzPts val="2000"/>
              <a:buFont typeface="Bitter" panose="02000000000000000000"/>
              <a:buChar char="■"/>
              <a:defRPr sz="2000" b="0" i="0" u="none" strike="noStrike" cap="none">
                <a:solidFill>
                  <a:srgbClr val="434343"/>
                </a:solidFill>
                <a:latin typeface="Bitter" panose="02000000000000000000"/>
                <a:ea typeface="Bitter" panose="02000000000000000000"/>
                <a:cs typeface="Bitter" panose="02000000000000000000"/>
                <a:sym typeface="Bitter" panose="02000000000000000000"/>
              </a:defRPr>
            </a:lvl1pPr>
            <a:lvl2pPr marL="914400" marR="0" lvl="1" indent="-355600" algn="l" rtl="0">
              <a:lnSpc>
                <a:spcPct val="100000"/>
              </a:lnSpc>
              <a:spcBef>
                <a:spcPts val="0"/>
              </a:spcBef>
              <a:spcAft>
                <a:spcPts val="0"/>
              </a:spcAft>
              <a:buClr>
                <a:srgbClr val="D9D9D9"/>
              </a:buClr>
              <a:buSzPts val="2000"/>
              <a:buFont typeface="Bitter" panose="02000000000000000000"/>
              <a:buChar char="■"/>
              <a:defRPr sz="2000" b="0" i="0" u="none" strike="noStrike" cap="none">
                <a:solidFill>
                  <a:srgbClr val="434343"/>
                </a:solidFill>
                <a:latin typeface="Bitter" panose="02000000000000000000"/>
                <a:ea typeface="Bitter" panose="02000000000000000000"/>
                <a:cs typeface="Bitter" panose="02000000000000000000"/>
                <a:sym typeface="Bitter" panose="02000000000000000000"/>
              </a:defRPr>
            </a:lvl2pPr>
            <a:lvl3pPr marL="1371600" marR="0" lvl="2" indent="-355600" algn="l" rtl="0">
              <a:lnSpc>
                <a:spcPct val="100000"/>
              </a:lnSpc>
              <a:spcBef>
                <a:spcPts val="0"/>
              </a:spcBef>
              <a:spcAft>
                <a:spcPts val="0"/>
              </a:spcAft>
              <a:buClr>
                <a:srgbClr val="D9D9D9"/>
              </a:buClr>
              <a:buSzPts val="2000"/>
              <a:buFont typeface="Bitter" panose="02000000000000000000"/>
              <a:buChar char="■"/>
              <a:defRPr sz="2000" b="0" i="0" u="none" strike="noStrike" cap="none">
                <a:solidFill>
                  <a:srgbClr val="434343"/>
                </a:solidFill>
                <a:latin typeface="Bitter" panose="02000000000000000000"/>
                <a:ea typeface="Bitter" panose="02000000000000000000"/>
                <a:cs typeface="Bitter" panose="02000000000000000000"/>
                <a:sym typeface="Bitter" panose="02000000000000000000"/>
              </a:defRPr>
            </a:lvl3pPr>
            <a:lvl4pPr marL="1828800" marR="0" lvl="3" indent="-355600" algn="l" rtl="0">
              <a:lnSpc>
                <a:spcPct val="100000"/>
              </a:lnSpc>
              <a:spcBef>
                <a:spcPts val="0"/>
              </a:spcBef>
              <a:spcAft>
                <a:spcPts val="0"/>
              </a:spcAft>
              <a:buClr>
                <a:srgbClr val="D9D9D9"/>
              </a:buClr>
              <a:buSzPts val="2000"/>
              <a:buFont typeface="Bitter" panose="02000000000000000000"/>
              <a:buChar char="■"/>
              <a:defRPr sz="2000" b="0" i="0" u="none" strike="noStrike" cap="none">
                <a:solidFill>
                  <a:srgbClr val="434343"/>
                </a:solidFill>
                <a:latin typeface="Bitter" panose="02000000000000000000"/>
                <a:ea typeface="Bitter" panose="02000000000000000000"/>
                <a:cs typeface="Bitter" panose="02000000000000000000"/>
                <a:sym typeface="Bitter" panose="02000000000000000000"/>
              </a:defRPr>
            </a:lvl4pPr>
            <a:lvl5pPr marL="2286000" marR="0" lvl="4" indent="-355600" algn="l" rtl="0">
              <a:lnSpc>
                <a:spcPct val="100000"/>
              </a:lnSpc>
              <a:spcBef>
                <a:spcPts val="0"/>
              </a:spcBef>
              <a:spcAft>
                <a:spcPts val="0"/>
              </a:spcAft>
              <a:buClr>
                <a:srgbClr val="434343"/>
              </a:buClr>
              <a:buSzPts val="2000"/>
              <a:buFont typeface="Bitter" panose="02000000000000000000"/>
              <a:buChar char="○"/>
              <a:defRPr sz="2000" b="0" i="0" u="none" strike="noStrike" cap="none">
                <a:solidFill>
                  <a:srgbClr val="434343"/>
                </a:solidFill>
                <a:latin typeface="Bitter" panose="02000000000000000000"/>
                <a:ea typeface="Bitter" panose="02000000000000000000"/>
                <a:cs typeface="Bitter" panose="02000000000000000000"/>
                <a:sym typeface="Bitter" panose="02000000000000000000"/>
              </a:defRPr>
            </a:lvl5pPr>
            <a:lvl6pPr marL="2743200" marR="0" lvl="5" indent="-355600" algn="l" rtl="0">
              <a:lnSpc>
                <a:spcPct val="100000"/>
              </a:lnSpc>
              <a:spcBef>
                <a:spcPts val="0"/>
              </a:spcBef>
              <a:spcAft>
                <a:spcPts val="0"/>
              </a:spcAft>
              <a:buClr>
                <a:srgbClr val="434343"/>
              </a:buClr>
              <a:buSzPts val="2000"/>
              <a:buFont typeface="Bitter" panose="02000000000000000000"/>
              <a:buChar char="■"/>
              <a:defRPr sz="2000" b="0" i="0" u="none" strike="noStrike" cap="none">
                <a:solidFill>
                  <a:srgbClr val="434343"/>
                </a:solidFill>
                <a:latin typeface="Bitter" panose="02000000000000000000"/>
                <a:ea typeface="Bitter" panose="02000000000000000000"/>
                <a:cs typeface="Bitter" panose="02000000000000000000"/>
                <a:sym typeface="Bitter" panose="02000000000000000000"/>
              </a:defRPr>
            </a:lvl6pPr>
            <a:lvl7pPr marL="3200400" marR="0" lvl="6" indent="-355600" algn="l" rtl="0">
              <a:lnSpc>
                <a:spcPct val="100000"/>
              </a:lnSpc>
              <a:spcBef>
                <a:spcPts val="0"/>
              </a:spcBef>
              <a:spcAft>
                <a:spcPts val="0"/>
              </a:spcAft>
              <a:buClr>
                <a:srgbClr val="434343"/>
              </a:buClr>
              <a:buSzPts val="2000"/>
              <a:buFont typeface="Bitter" panose="02000000000000000000"/>
              <a:buChar char="●"/>
              <a:defRPr sz="2000" b="0" i="0" u="none" strike="noStrike" cap="none">
                <a:solidFill>
                  <a:srgbClr val="434343"/>
                </a:solidFill>
                <a:latin typeface="Bitter" panose="02000000000000000000"/>
                <a:ea typeface="Bitter" panose="02000000000000000000"/>
                <a:cs typeface="Bitter" panose="02000000000000000000"/>
                <a:sym typeface="Bitter" panose="02000000000000000000"/>
              </a:defRPr>
            </a:lvl7pPr>
            <a:lvl8pPr marL="3657600" marR="0" lvl="7" indent="-355600" algn="l" rtl="0">
              <a:lnSpc>
                <a:spcPct val="100000"/>
              </a:lnSpc>
              <a:spcBef>
                <a:spcPts val="0"/>
              </a:spcBef>
              <a:spcAft>
                <a:spcPts val="0"/>
              </a:spcAft>
              <a:buClr>
                <a:srgbClr val="434343"/>
              </a:buClr>
              <a:buSzPts val="2000"/>
              <a:buFont typeface="Bitter" panose="02000000000000000000"/>
              <a:buChar char="○"/>
              <a:defRPr sz="2000" b="0" i="0" u="none" strike="noStrike" cap="none">
                <a:solidFill>
                  <a:srgbClr val="434343"/>
                </a:solidFill>
                <a:latin typeface="Bitter" panose="02000000000000000000"/>
                <a:ea typeface="Bitter" panose="02000000000000000000"/>
                <a:cs typeface="Bitter" panose="02000000000000000000"/>
                <a:sym typeface="Bitter" panose="02000000000000000000"/>
              </a:defRPr>
            </a:lvl8pPr>
            <a:lvl9pPr marL="4114800" marR="0" lvl="8" indent="-355600" algn="l" rtl="0">
              <a:lnSpc>
                <a:spcPct val="100000"/>
              </a:lnSpc>
              <a:spcBef>
                <a:spcPts val="0"/>
              </a:spcBef>
              <a:spcAft>
                <a:spcPts val="0"/>
              </a:spcAft>
              <a:buClr>
                <a:srgbClr val="434343"/>
              </a:buClr>
              <a:buSzPts val="2000"/>
              <a:buFont typeface="Bitter" panose="02000000000000000000"/>
              <a:buChar char="■"/>
              <a:defRPr sz="2000" b="0" i="0" u="none" strike="noStrike" cap="none">
                <a:solidFill>
                  <a:srgbClr val="434343"/>
                </a:solidFill>
                <a:latin typeface="Bitter" panose="02000000000000000000"/>
                <a:ea typeface="Bitter" panose="02000000000000000000"/>
                <a:cs typeface="Bitter" panose="02000000000000000000"/>
                <a:sym typeface="Bitter" panose="02000000000000000000"/>
              </a:defRPr>
            </a:lvl9pPr>
          </a:lstStyle>
          <a:p>
            <a:pPr marL="101600" lvl="0" indent="0" algn="just" rtl="0">
              <a:spcBef>
                <a:spcPts val="600"/>
              </a:spcBef>
              <a:spcAft>
                <a:spcPts val="0"/>
              </a:spcAft>
              <a:buSzPts val="2000"/>
              <a:buNone/>
            </a:pPr>
            <a:r>
              <a:rPr lang="en-IN" altLang="en-US">
                <a:effectLst>
                  <a:outerShdw blurRad="38100" dist="38100" dir="2700000" algn="tl">
                    <a:srgbClr val="000000">
                      <a:alpha val="43137"/>
                    </a:srgbClr>
                  </a:outerShdw>
                </a:effectLst>
                <a:latin typeface="Arvo" panose="02000000000000000000" charset="0"/>
                <a:cs typeface="Arvo" panose="02000000000000000000" charset="0"/>
                <a:sym typeface="+mn-ea"/>
              </a:rPr>
              <a:t>Basic Motive?</a:t>
            </a:r>
            <a:endParaRPr lang="en-IN" altLang="en-US" sz="1400">
              <a:effectLst>
                <a:outerShdw blurRad="38100" dist="38100" dir="2700000" algn="tl">
                  <a:srgbClr val="000000">
                    <a:alpha val="43137"/>
                  </a:srgbClr>
                </a:outerShdw>
              </a:effectLst>
              <a:latin typeface="Arvo" panose="02000000000000000000" charset="0"/>
              <a:cs typeface="Arvo" panose="02000000000000000000" charset="0"/>
              <a:sym typeface="+mn-ea"/>
            </a:endParaRPr>
          </a:p>
          <a:p>
            <a:pPr marL="101600" lvl="0" indent="0" algn="just" rtl="0">
              <a:spcBef>
                <a:spcPts val="600"/>
              </a:spcBef>
              <a:spcAft>
                <a:spcPts val="0"/>
              </a:spcAft>
              <a:buSzPts val="2000"/>
              <a:buNone/>
            </a:pPr>
            <a:endParaRPr lang="en-IN" altLang="en-US" sz="1400">
              <a:effectLst>
                <a:outerShdw blurRad="38100" dist="38100" dir="2700000" algn="tl">
                  <a:srgbClr val="000000">
                    <a:alpha val="43137"/>
                  </a:srgbClr>
                </a:outerShdw>
              </a:effectLst>
              <a:latin typeface="Arvo" panose="02000000000000000000" charset="0"/>
              <a:cs typeface="Arvo" panose="02000000000000000000" charset="0"/>
              <a:sym typeface="+mn-ea"/>
            </a:endParaRPr>
          </a:p>
          <a:p>
            <a:pPr marL="101600" lvl="0" indent="0" algn="just" rtl="0">
              <a:spcBef>
                <a:spcPts val="600"/>
              </a:spcBef>
              <a:spcAft>
                <a:spcPts val="0"/>
              </a:spcAft>
              <a:buSzPts val="2000"/>
              <a:buNone/>
            </a:pPr>
            <a:r>
              <a:rPr lang="en-US" altLang="zh-CN" sz="1600">
                <a:solidFill>
                  <a:srgbClr val="7030A0"/>
                </a:solidFill>
                <a:latin typeface="Times New Roman" panose="02020603050405020304" charset="0"/>
                <a:sym typeface="+mn-ea"/>
              </a:rPr>
              <a:t>To create an app for users and municipal authority(or garbage collectors) . There are also IOT based Smart Dustbins that contains IR sensors which records how many items are thrown into the Dustin with a datetime stamp and uploads the data to a database. </a:t>
            </a:r>
            <a:endParaRPr lang="en-IN" altLang="en-US" sz="1400">
              <a:effectLst>
                <a:outerShdw blurRad="38100" dist="38100" dir="2700000" algn="tl">
                  <a:srgbClr val="000000">
                    <a:alpha val="43137"/>
                  </a:srgbClr>
                </a:outerShdw>
              </a:effectLst>
              <a:latin typeface="Arvo" panose="02000000000000000000" charset="0"/>
              <a:cs typeface="Arvo" panose="02000000000000000000" charset="0"/>
              <a:sym typeface="+mn-ea"/>
            </a:endParaRPr>
          </a:p>
          <a:p>
            <a:pPr marL="101600" lvl="0" indent="0" algn="just" rtl="0">
              <a:spcBef>
                <a:spcPts val="600"/>
              </a:spcBef>
              <a:spcAft>
                <a:spcPts val="0"/>
              </a:spcAft>
              <a:buSzPts val="2000"/>
              <a:buNone/>
            </a:pPr>
            <a:endParaRPr lang="en-GB" sz="1400">
              <a:solidFill>
                <a:schemeClr val="accent3">
                  <a:lumMod val="75000"/>
                </a:schemeClr>
              </a:solidFill>
            </a:endParaRPr>
          </a:p>
          <a:p>
            <a:pPr marL="457200" lvl="0" indent="-355600" algn="just" rtl="0">
              <a:spcBef>
                <a:spcPts val="0"/>
              </a:spcBef>
              <a:spcAft>
                <a:spcPts val="0"/>
              </a:spcAft>
              <a:buSzPts val="2000"/>
              <a:buChar char="■"/>
            </a:pPr>
            <a:endParaRPr lang="en-GB" sz="1400">
              <a:solidFill>
                <a:schemeClr val="accent3">
                  <a:lumMod val="75000"/>
                </a:schemeClr>
              </a:solidFill>
            </a:endParaRPr>
          </a:p>
          <a:p>
            <a:pPr marL="0" lvl="0" indent="0" algn="just" rtl="0">
              <a:spcBef>
                <a:spcPts val="600"/>
              </a:spcBef>
              <a:spcAft>
                <a:spcPts val="0"/>
              </a:spcAft>
              <a:buNone/>
            </a:pPr>
            <a:endParaRPr sz="1400">
              <a:solidFill>
                <a:schemeClr val="accent3">
                  <a:lumMod val="75000"/>
                </a:schemeClr>
              </a:solidFill>
            </a:endParaRPr>
          </a:p>
          <a:p>
            <a:pPr marL="0" lvl="0" indent="0" algn="just" rtl="0">
              <a:spcBef>
                <a:spcPts val="600"/>
              </a:spcBef>
              <a:spcAft>
                <a:spcPts val="0"/>
              </a:spcAft>
              <a:buNone/>
            </a:pPr>
            <a:endParaRPr lang="en-GB" sz="1400">
              <a:solidFill>
                <a:schemeClr val="accent3">
                  <a:lumMod val="75000"/>
                </a:schemeClr>
              </a:solidFill>
            </a:endParaRPr>
          </a:p>
        </p:txBody>
      </p:sp>
    </p:spTree>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12" name="Shape 112"/>
        <p:cNvGrpSpPr/>
        <p:nvPr/>
      </p:nvGrpSpPr>
      <p:grpSpPr>
        <a:xfrm>
          <a:off x="0" y="0"/>
          <a:ext cx="0" cy="0"/>
          <a:chOff x="0" y="0"/>
          <a:chExt cx="0" cy="0"/>
        </a:xfrm>
      </p:grpSpPr>
      <p:sp>
        <p:nvSpPr>
          <p:cNvPr id="113" name="Google Shape;113;p17"/>
          <p:cNvSpPr txBox="1"/>
          <p:nvPr>
            <p:ph type="ctrTitle"/>
          </p:nvPr>
        </p:nvSpPr>
        <p:spPr>
          <a:xfrm>
            <a:off x="2171045" y="1992485"/>
            <a:ext cx="5633400" cy="115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altLang="en-GB" sz="2400"/>
              <a:t>The Process Involved in the System</a:t>
            </a:r>
            <a:endParaRPr lang="en-IN" altLang="en-GB" sz="2400"/>
          </a:p>
        </p:txBody>
      </p:sp>
      <p:sp>
        <p:nvSpPr>
          <p:cNvPr id="114" name="Google Shape;114;p17"/>
          <p:cNvSpPr txBox="1"/>
          <p:nvPr>
            <p:ph type="subTitle" idx="1"/>
          </p:nvPr>
        </p:nvSpPr>
        <p:spPr>
          <a:xfrm>
            <a:off x="1007250" y="1990423"/>
            <a:ext cx="11640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altLang="en-GB"/>
              <a:t>2</a:t>
            </a:r>
            <a:endParaRPr lang="en-IN" altLang="en-GB"/>
          </a:p>
        </p:txBody>
      </p:sp>
      <p:sp>
        <p:nvSpPr>
          <p:cNvPr id="115" name="Google Shape;115;p17"/>
          <p:cNvSpPr txBox="1"/>
          <p:nvPr>
            <p:ph type="sldNum" idx="12"/>
          </p:nvPr>
        </p:nvSpPr>
        <p:spPr>
          <a:xfrm>
            <a:off x="4297650" y="4613400"/>
            <a:ext cx="548700" cy="53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25" name="Shape 125"/>
        <p:cNvGrpSpPr/>
        <p:nvPr/>
      </p:nvGrpSpPr>
      <p:grpSpPr>
        <a:xfrm>
          <a:off x="0" y="0"/>
          <a:ext cx="0" cy="0"/>
          <a:chOff x="0" y="0"/>
          <a:chExt cx="0" cy="0"/>
        </a:xfrm>
      </p:grpSpPr>
      <p:sp>
        <p:nvSpPr>
          <p:cNvPr id="126" name="Google Shape;126;p19"/>
          <p:cNvSpPr txBox="1"/>
          <p:nvPr>
            <p:ph type="title"/>
          </p:nvPr>
        </p:nvSpPr>
        <p:spPr>
          <a:xfrm>
            <a:off x="1379650" y="530100"/>
            <a:ext cx="6725400" cy="79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altLang="en-GB" sz="2000"/>
              <a:t>Technologies Used ?</a:t>
            </a:r>
            <a:endParaRPr lang="en-IN" altLang="en-GB" sz="2000"/>
          </a:p>
        </p:txBody>
      </p:sp>
      <p:sp>
        <p:nvSpPr>
          <p:cNvPr id="127" name="Google Shape;127;p19"/>
          <p:cNvSpPr txBox="1"/>
          <p:nvPr>
            <p:ph type="body" idx="1"/>
          </p:nvPr>
        </p:nvSpPr>
        <p:spPr>
          <a:xfrm>
            <a:off x="789940" y="1381760"/>
            <a:ext cx="5335270" cy="2270760"/>
          </a:xfrm>
          <a:prstGeom prst="rect">
            <a:avLst/>
          </a:prstGeom>
        </p:spPr>
        <p:txBody>
          <a:bodyPr spcFirstLastPara="1" wrap="square" lIns="91425" tIns="91425" rIns="91425" bIns="91425" anchor="t" anchorCtr="0">
            <a:noAutofit/>
          </a:bodyPr>
          <a:lstStyle/>
          <a:p>
            <a:pPr marL="457200" lvl="0" indent="-355600" algn="just" rtl="0">
              <a:spcBef>
                <a:spcPts val="0"/>
              </a:spcBef>
              <a:spcAft>
                <a:spcPts val="0"/>
              </a:spcAft>
              <a:buSzPts val="2000"/>
              <a:buChar char="■"/>
            </a:pPr>
            <a:r>
              <a:rPr lang="en-IN" altLang="en-US" sz="1400">
                <a:solidFill>
                  <a:srgbClr val="0070C0"/>
                </a:solidFill>
                <a:latin typeface="Microsoft JhengHei Light" panose="020B0304030504040204" charset="-120"/>
                <a:ea typeface="Microsoft JhengHei Light" panose="020B0304030504040204" charset="-120"/>
                <a:cs typeface="Bitter" panose="02000000000000000000" charset="0"/>
                <a:sym typeface="+mn-ea"/>
              </a:rPr>
              <a:t>This App uses flutter which is an awesome app development platform which also provides beautiful , latest and fastest technologies to the user.</a:t>
            </a:r>
            <a:endParaRPr lang="en-IN" altLang="en-US" sz="1400">
              <a:solidFill>
                <a:srgbClr val="0070C0"/>
              </a:solidFill>
              <a:latin typeface="Microsoft JhengHei Light" panose="020B0304030504040204" charset="-120"/>
              <a:ea typeface="Microsoft JhengHei Light" panose="020B0304030504040204" charset="-120"/>
              <a:cs typeface="Bitter" panose="02000000000000000000" charset="0"/>
              <a:sym typeface="+mn-ea"/>
            </a:endParaRPr>
          </a:p>
          <a:p>
            <a:pPr marL="457200" lvl="0" indent="-355600" algn="just" rtl="0">
              <a:spcBef>
                <a:spcPts val="0"/>
              </a:spcBef>
              <a:spcAft>
                <a:spcPts val="0"/>
              </a:spcAft>
              <a:buSzPts val="2000"/>
              <a:buChar char="■"/>
            </a:pPr>
            <a:endParaRPr lang="en-IN" altLang="en-US" sz="1400">
              <a:solidFill>
                <a:srgbClr val="0070C0"/>
              </a:solidFill>
              <a:latin typeface="Microsoft JhengHei Light" panose="020B0304030504040204" charset="-120"/>
              <a:ea typeface="Microsoft JhengHei Light" panose="020B0304030504040204" charset="-120"/>
              <a:cs typeface="Bitter" panose="02000000000000000000" charset="0"/>
              <a:sym typeface="+mn-ea"/>
            </a:endParaRPr>
          </a:p>
          <a:p>
            <a:pPr marL="457200" lvl="0" indent="-355600" algn="just" rtl="0">
              <a:spcBef>
                <a:spcPts val="0"/>
              </a:spcBef>
              <a:spcAft>
                <a:spcPts val="0"/>
              </a:spcAft>
              <a:buSzPts val="2000"/>
              <a:buChar char="■"/>
            </a:pPr>
            <a:r>
              <a:rPr lang="en-IN" altLang="en-US" sz="1400">
                <a:solidFill>
                  <a:srgbClr val="0070C0"/>
                </a:solidFill>
                <a:latin typeface="Microsoft JhengHei Light" panose="020B0304030504040204" charset="-120"/>
                <a:ea typeface="Microsoft JhengHei Light" panose="020B0304030504040204" charset="-120"/>
                <a:cs typeface="Bitter" panose="02000000000000000000" charset="0"/>
                <a:sym typeface="+mn-ea"/>
              </a:rPr>
              <a:t>The Smart Dustbin uses IR Proximity Sensors connected to NodeMCU ESP8266 Wifi Module MicroController</a:t>
            </a:r>
            <a:endParaRPr lang="en-IN" altLang="en-US" sz="1400">
              <a:solidFill>
                <a:srgbClr val="0070C0"/>
              </a:solidFill>
              <a:latin typeface="Microsoft JhengHei Light" panose="020B0304030504040204" charset="-120"/>
              <a:ea typeface="Microsoft JhengHei Light" panose="020B0304030504040204" charset="-120"/>
              <a:cs typeface="Bitter" panose="02000000000000000000" charset="0"/>
              <a:sym typeface="+mn-ea"/>
            </a:endParaRPr>
          </a:p>
          <a:p>
            <a:pPr marL="101600" lvl="0" indent="0" algn="just" rtl="0">
              <a:spcBef>
                <a:spcPts val="0"/>
              </a:spcBef>
              <a:spcAft>
                <a:spcPts val="0"/>
              </a:spcAft>
              <a:buSzPts val="2000"/>
              <a:buNone/>
            </a:pPr>
            <a:endParaRPr lang="en-IN" altLang="en-US" sz="1400">
              <a:solidFill>
                <a:srgbClr val="0070C0"/>
              </a:solidFill>
              <a:latin typeface="Microsoft JhengHei Light" panose="020B0304030504040204" charset="-120"/>
              <a:ea typeface="Microsoft JhengHei Light" panose="020B0304030504040204" charset="-120"/>
              <a:cs typeface="Bitter" panose="02000000000000000000" charset="0"/>
              <a:sym typeface="+mn-ea"/>
            </a:endParaRPr>
          </a:p>
          <a:p>
            <a:pPr marL="457200" lvl="0" indent="-355600" algn="just" rtl="0">
              <a:spcBef>
                <a:spcPts val="0"/>
              </a:spcBef>
              <a:spcAft>
                <a:spcPts val="0"/>
              </a:spcAft>
              <a:buSzPts val="2000"/>
              <a:buChar char="■"/>
            </a:pPr>
            <a:r>
              <a:rPr lang="en-IN" altLang="en-GB" sz="1400">
                <a:solidFill>
                  <a:srgbClr val="0070C0"/>
                </a:solidFill>
                <a:latin typeface="Microsoft JhengHei Light" panose="020B0304030504040204" charset="-120"/>
                <a:ea typeface="Microsoft JhengHei Light" panose="020B0304030504040204" charset="-120"/>
                <a:cs typeface="Bitter" panose="02000000000000000000" charset="0"/>
              </a:rPr>
              <a:t>For the programming part it uses Flutter along with Google Firebase Database and MapBox API for maps</a:t>
            </a:r>
            <a:endParaRPr lang="en-GB" sz="1400">
              <a:solidFill>
                <a:srgbClr val="0070C0"/>
              </a:solidFill>
              <a:latin typeface="Microsoft JhengHei Light" panose="020B0304030504040204" charset="-120"/>
              <a:ea typeface="Microsoft JhengHei Light" panose="020B0304030504040204" charset="-120"/>
            </a:endParaRPr>
          </a:p>
          <a:p>
            <a:pPr marL="0" lvl="0" indent="0" algn="just" rtl="0">
              <a:spcBef>
                <a:spcPts val="600"/>
              </a:spcBef>
              <a:spcAft>
                <a:spcPts val="0"/>
              </a:spcAft>
              <a:buNone/>
            </a:pPr>
            <a:endParaRPr sz="1400">
              <a:solidFill>
                <a:srgbClr val="0070C0"/>
              </a:solidFill>
              <a:latin typeface="Microsoft JhengHei Light" panose="020B0304030504040204" charset="-120"/>
              <a:ea typeface="Microsoft JhengHei Light" panose="020B0304030504040204" charset="-120"/>
            </a:endParaRPr>
          </a:p>
          <a:p>
            <a:pPr marL="0" lvl="0" indent="0" algn="just" rtl="0">
              <a:spcBef>
                <a:spcPts val="600"/>
              </a:spcBef>
              <a:spcAft>
                <a:spcPts val="0"/>
              </a:spcAft>
              <a:buNone/>
            </a:pPr>
            <a:endParaRPr lang="en-GB" sz="1400">
              <a:solidFill>
                <a:srgbClr val="0070C0"/>
              </a:solidFill>
              <a:latin typeface="Microsoft JhengHei Light" panose="020B0304030504040204" charset="-120"/>
              <a:ea typeface="Microsoft JhengHei Light" panose="020B0304030504040204" charset="-120"/>
            </a:endParaRPr>
          </a:p>
        </p:txBody>
      </p:sp>
      <p:grpSp>
        <p:nvGrpSpPr>
          <p:cNvPr id="128" name="Google Shape;128;p19"/>
          <p:cNvGrpSpPr/>
          <p:nvPr/>
        </p:nvGrpSpPr>
        <p:grpSpPr>
          <a:xfrm>
            <a:off x="790188" y="778013"/>
            <a:ext cx="312073" cy="312073"/>
            <a:chOff x="1922075" y="1629000"/>
            <a:chExt cx="437200" cy="437200"/>
          </a:xfrm>
        </p:grpSpPr>
        <p:sp>
          <p:nvSpPr>
            <p:cNvPr id="129" name="Google Shape;129;p19"/>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30" name="Google Shape;130;p19"/>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sp>
        <p:nvSpPr>
          <p:cNvPr id="131" name="Google Shape;131;p19"/>
          <p:cNvSpPr txBox="1"/>
          <p:nvPr>
            <p:ph type="sldNum" idx="12"/>
          </p:nvPr>
        </p:nvSpPr>
        <p:spPr>
          <a:xfrm>
            <a:off x="4297650" y="4613400"/>
            <a:ext cx="548700" cy="53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fld>
            <a:endParaRPr lang="en-GB"/>
          </a:p>
        </p:txBody>
      </p:sp>
      <p:pic>
        <p:nvPicPr>
          <p:cNvPr id="3" name="Picture 2"/>
          <p:cNvPicPr>
            <a:picLocks noChangeAspect="1"/>
          </p:cNvPicPr>
          <p:nvPr/>
        </p:nvPicPr>
        <p:blipFill>
          <a:blip r:embed="rId1"/>
          <a:stretch>
            <a:fillRect/>
          </a:stretch>
        </p:blipFill>
        <p:spPr>
          <a:xfrm>
            <a:off x="6125210" y="1472565"/>
            <a:ext cx="2315845" cy="1481455"/>
          </a:xfrm>
          <a:prstGeom prst="rect">
            <a:avLst/>
          </a:prstGeom>
        </p:spPr>
      </p:pic>
      <p:pic>
        <p:nvPicPr>
          <p:cNvPr id="2" name="Picture 1"/>
          <p:cNvPicPr>
            <a:picLocks noChangeAspect="1"/>
          </p:cNvPicPr>
          <p:nvPr/>
        </p:nvPicPr>
        <p:blipFill>
          <a:blip r:embed="rId2"/>
          <a:stretch>
            <a:fillRect/>
          </a:stretch>
        </p:blipFill>
        <p:spPr>
          <a:xfrm>
            <a:off x="6650355" y="3161665"/>
            <a:ext cx="1265555" cy="1265555"/>
          </a:xfrm>
          <a:prstGeom prst="rect">
            <a:avLst/>
          </a:prstGeom>
        </p:spPr>
      </p:pic>
      <p:pic>
        <p:nvPicPr>
          <p:cNvPr id="5" name="Picture 4"/>
          <p:cNvPicPr>
            <a:picLocks noChangeAspect="1"/>
          </p:cNvPicPr>
          <p:nvPr/>
        </p:nvPicPr>
        <p:blipFill>
          <a:blip r:embed="rId3"/>
          <a:stretch>
            <a:fillRect/>
          </a:stretch>
        </p:blipFill>
        <p:spPr>
          <a:xfrm>
            <a:off x="720725" y="3550920"/>
            <a:ext cx="2696845" cy="962660"/>
          </a:xfrm>
          <a:prstGeom prst="rect">
            <a:avLst/>
          </a:prstGeom>
        </p:spPr>
      </p:pic>
      <p:pic>
        <p:nvPicPr>
          <p:cNvPr id="7" name="Picture 6"/>
          <p:cNvPicPr>
            <a:picLocks noChangeAspect="1"/>
          </p:cNvPicPr>
          <p:nvPr/>
        </p:nvPicPr>
        <p:blipFill>
          <a:blip r:embed="rId4"/>
          <a:stretch>
            <a:fillRect/>
          </a:stretch>
        </p:blipFill>
        <p:spPr>
          <a:xfrm>
            <a:off x="3475990" y="3620770"/>
            <a:ext cx="1978025" cy="855980"/>
          </a:xfrm>
          <a:prstGeom prst="rect">
            <a:avLst/>
          </a:prstGeom>
        </p:spPr>
      </p:pic>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73" name="Shape 173"/>
        <p:cNvGrpSpPr/>
        <p:nvPr/>
      </p:nvGrpSpPr>
      <p:grpSpPr>
        <a:xfrm>
          <a:off x="0" y="0"/>
          <a:ext cx="0" cy="0"/>
          <a:chOff x="0" y="0"/>
          <a:chExt cx="0" cy="0"/>
        </a:xfrm>
      </p:grpSpPr>
      <p:pic>
        <p:nvPicPr>
          <p:cNvPr id="18" name="Picture 17"/>
          <p:cNvPicPr>
            <a:picLocks noChangeAspect="1"/>
          </p:cNvPicPr>
          <p:nvPr/>
        </p:nvPicPr>
        <p:blipFill>
          <a:blip r:embed="rId1"/>
          <a:stretch>
            <a:fillRect/>
          </a:stretch>
        </p:blipFill>
        <p:spPr>
          <a:xfrm>
            <a:off x="3592830" y="3013710"/>
            <a:ext cx="858520" cy="921385"/>
          </a:xfrm>
          <a:prstGeom prst="rect">
            <a:avLst/>
          </a:prstGeom>
        </p:spPr>
      </p:pic>
      <p:pic>
        <p:nvPicPr>
          <p:cNvPr id="8" name="Picture 7"/>
          <p:cNvPicPr>
            <a:picLocks noChangeAspect="1"/>
          </p:cNvPicPr>
          <p:nvPr/>
        </p:nvPicPr>
        <p:blipFill>
          <a:blip r:embed="rId2"/>
          <a:srcRect t="6924"/>
          <a:stretch>
            <a:fillRect/>
          </a:stretch>
        </p:blipFill>
        <p:spPr>
          <a:xfrm>
            <a:off x="3131820" y="1411605"/>
            <a:ext cx="1265555" cy="1177925"/>
          </a:xfrm>
          <a:prstGeom prst="rect">
            <a:avLst/>
          </a:prstGeom>
        </p:spPr>
      </p:pic>
      <p:sp>
        <p:nvSpPr>
          <p:cNvPr id="174" name="Google Shape;174;p23"/>
          <p:cNvSpPr txBox="1"/>
          <p:nvPr>
            <p:ph type="title"/>
          </p:nvPr>
        </p:nvSpPr>
        <p:spPr>
          <a:xfrm>
            <a:off x="1379650" y="530100"/>
            <a:ext cx="6725400" cy="79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altLang="en-GB"/>
              <a:t>Process Involved...</a:t>
            </a:r>
            <a:endParaRPr lang="en-IN" altLang="en-GB"/>
          </a:p>
        </p:txBody>
      </p:sp>
      <p:grpSp>
        <p:nvGrpSpPr>
          <p:cNvPr id="176" name="Google Shape;176;p23"/>
          <p:cNvGrpSpPr/>
          <p:nvPr/>
        </p:nvGrpSpPr>
        <p:grpSpPr>
          <a:xfrm>
            <a:off x="790188" y="778013"/>
            <a:ext cx="312073" cy="312073"/>
            <a:chOff x="1922075" y="1629000"/>
            <a:chExt cx="437200" cy="437200"/>
          </a:xfrm>
        </p:grpSpPr>
        <p:sp>
          <p:nvSpPr>
            <p:cNvPr id="177" name="Google Shape;177;p23"/>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78" name="Google Shape;178;p23"/>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sp>
        <p:nvSpPr>
          <p:cNvPr id="180" name="Google Shape;180;p23"/>
          <p:cNvSpPr txBox="1"/>
          <p:nvPr>
            <p:ph type="sldNum" idx="12"/>
          </p:nvPr>
        </p:nvSpPr>
        <p:spPr>
          <a:xfrm>
            <a:off x="4297650" y="4613400"/>
            <a:ext cx="548700" cy="53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fld>
            <a:endParaRPr lang="en-GB"/>
          </a:p>
        </p:txBody>
      </p:sp>
      <p:pic>
        <p:nvPicPr>
          <p:cNvPr id="4" name="Picture 3"/>
          <p:cNvPicPr>
            <a:picLocks noChangeAspect="1"/>
          </p:cNvPicPr>
          <p:nvPr/>
        </p:nvPicPr>
        <p:blipFill>
          <a:blip r:embed="rId3"/>
          <a:srcRect b="5327"/>
          <a:stretch>
            <a:fillRect/>
          </a:stretch>
        </p:blipFill>
        <p:spPr>
          <a:xfrm>
            <a:off x="687705" y="1395730"/>
            <a:ext cx="1429385" cy="1049655"/>
          </a:xfrm>
          <a:prstGeom prst="rect">
            <a:avLst/>
          </a:prstGeom>
        </p:spPr>
      </p:pic>
      <p:sp>
        <p:nvSpPr>
          <p:cNvPr id="5" name="Text Box 4"/>
          <p:cNvSpPr txBox="1"/>
          <p:nvPr/>
        </p:nvSpPr>
        <p:spPr>
          <a:xfrm>
            <a:off x="687705" y="2449830"/>
            <a:ext cx="1431290" cy="553085"/>
          </a:xfrm>
          <a:prstGeom prst="rect">
            <a:avLst/>
          </a:prstGeom>
          <a:noFill/>
        </p:spPr>
        <p:txBody>
          <a:bodyPr wrap="square" rtlCol="0">
            <a:spAutoFit/>
          </a:bodyPr>
          <a:p>
            <a:pPr algn="ctr"/>
            <a:r>
              <a:rPr lang="en-IN" altLang="en-US" sz="1000">
                <a:solidFill>
                  <a:srgbClr val="00B0F0"/>
                </a:solidFill>
                <a:latin typeface="Microsoft JhengHei Light" panose="020B0304030504040204" charset="-120"/>
                <a:ea typeface="Microsoft JhengHei Light" panose="020B0304030504040204" charset="-120"/>
              </a:rPr>
              <a:t>User throws garbage into respective dustbin</a:t>
            </a:r>
            <a:endParaRPr lang="en-IN" altLang="en-US" sz="1000">
              <a:solidFill>
                <a:srgbClr val="00B0F0"/>
              </a:solidFill>
              <a:latin typeface="Microsoft JhengHei Light" panose="020B0304030504040204" charset="-120"/>
              <a:ea typeface="Microsoft JhengHei Light" panose="020B0304030504040204" charset="-120"/>
            </a:endParaRPr>
          </a:p>
        </p:txBody>
      </p:sp>
      <p:sp>
        <p:nvSpPr>
          <p:cNvPr id="6" name="Right Arrow 5"/>
          <p:cNvSpPr/>
          <p:nvPr/>
        </p:nvSpPr>
        <p:spPr>
          <a:xfrm>
            <a:off x="2282190" y="1995805"/>
            <a:ext cx="720090" cy="287655"/>
          </a:xfrm>
          <a:prstGeom prst="rightArrow">
            <a:avLst/>
          </a:prstGeom>
        </p:spPr>
        <p:style>
          <a:lnRef idx="2">
            <a:schemeClr val="dk1"/>
          </a:lnRef>
          <a:fillRef idx="1">
            <a:schemeClr val="lt1"/>
          </a:fillRef>
          <a:effectRef idx="0">
            <a:schemeClr val="dk1"/>
          </a:effectRef>
          <a:fontRef idx="minor">
            <a:schemeClr val="dk1"/>
          </a:fontRef>
        </p:style>
        <p:txBody>
          <a:bodyPr rtlCol="0" anchor="ctr"/>
          <a:p>
            <a:pPr algn="ctr"/>
            <a:endParaRPr lang="en-US"/>
          </a:p>
        </p:txBody>
      </p:sp>
      <p:sp>
        <p:nvSpPr>
          <p:cNvPr id="9" name="Text Box 8"/>
          <p:cNvSpPr txBox="1"/>
          <p:nvPr/>
        </p:nvSpPr>
        <p:spPr>
          <a:xfrm>
            <a:off x="2559050" y="2445385"/>
            <a:ext cx="2207895" cy="553085"/>
          </a:xfrm>
          <a:prstGeom prst="rect">
            <a:avLst/>
          </a:prstGeom>
          <a:noFill/>
        </p:spPr>
        <p:txBody>
          <a:bodyPr wrap="square" rtlCol="0">
            <a:spAutoFit/>
          </a:bodyPr>
          <a:p>
            <a:pPr algn="ctr"/>
            <a:r>
              <a:rPr lang="en-IN" altLang="en-US" sz="1000">
                <a:solidFill>
                  <a:schemeClr val="accent3">
                    <a:lumMod val="75000"/>
                  </a:schemeClr>
                </a:solidFill>
                <a:latin typeface="Microsoft JhengHei Light" panose="020B0304030504040204" charset="-120"/>
                <a:ea typeface="Microsoft JhengHei Light" panose="020B0304030504040204" charset="-120"/>
              </a:rPr>
              <a:t>The IR sensor records the number of garbages thrown through motion-detector mechanism</a:t>
            </a:r>
            <a:endParaRPr lang="en-IN" altLang="en-US" sz="1000">
              <a:solidFill>
                <a:schemeClr val="accent3">
                  <a:lumMod val="75000"/>
                </a:schemeClr>
              </a:solidFill>
              <a:latin typeface="Microsoft JhengHei Light" panose="020B0304030504040204" charset="-120"/>
              <a:ea typeface="Microsoft JhengHei Light" panose="020B0304030504040204" charset="-120"/>
            </a:endParaRPr>
          </a:p>
        </p:txBody>
      </p:sp>
      <p:sp>
        <p:nvSpPr>
          <p:cNvPr id="10" name="Right Arrow 9"/>
          <p:cNvSpPr/>
          <p:nvPr/>
        </p:nvSpPr>
        <p:spPr>
          <a:xfrm>
            <a:off x="4397375" y="1995805"/>
            <a:ext cx="720090" cy="287655"/>
          </a:xfrm>
          <a:prstGeom prst="rightArrow">
            <a:avLst/>
          </a:prstGeom>
        </p:spPr>
        <p:style>
          <a:lnRef idx="2">
            <a:schemeClr val="dk1"/>
          </a:lnRef>
          <a:fillRef idx="1">
            <a:schemeClr val="lt1"/>
          </a:fillRef>
          <a:effectRef idx="0">
            <a:schemeClr val="dk1"/>
          </a:effectRef>
          <a:fontRef idx="minor">
            <a:schemeClr val="dk1"/>
          </a:fontRef>
        </p:style>
        <p:txBody>
          <a:bodyPr rtlCol="0" anchor="ctr"/>
          <a:p>
            <a:pPr algn="ctr"/>
            <a:endParaRPr lang="en-US"/>
          </a:p>
        </p:txBody>
      </p:sp>
      <p:pic>
        <p:nvPicPr>
          <p:cNvPr id="11" name="Picture 10"/>
          <p:cNvPicPr>
            <a:picLocks noChangeAspect="1"/>
          </p:cNvPicPr>
          <p:nvPr/>
        </p:nvPicPr>
        <p:blipFill>
          <a:blip r:embed="rId4"/>
          <a:stretch>
            <a:fillRect/>
          </a:stretch>
        </p:blipFill>
        <p:spPr>
          <a:xfrm>
            <a:off x="5400675" y="1786890"/>
            <a:ext cx="1295400" cy="410845"/>
          </a:xfrm>
          <a:prstGeom prst="rect">
            <a:avLst/>
          </a:prstGeom>
        </p:spPr>
      </p:pic>
      <p:pic>
        <p:nvPicPr>
          <p:cNvPr id="12" name="Picture 11"/>
          <p:cNvPicPr>
            <a:picLocks noChangeAspect="1"/>
          </p:cNvPicPr>
          <p:nvPr/>
        </p:nvPicPr>
        <p:blipFill>
          <a:blip r:embed="rId5"/>
          <a:stretch>
            <a:fillRect/>
          </a:stretch>
        </p:blipFill>
        <p:spPr>
          <a:xfrm>
            <a:off x="6823075" y="1692275"/>
            <a:ext cx="519430" cy="546100"/>
          </a:xfrm>
          <a:prstGeom prst="rect">
            <a:avLst/>
          </a:prstGeom>
        </p:spPr>
      </p:pic>
      <p:sp>
        <p:nvSpPr>
          <p:cNvPr id="13" name="Text Box 12"/>
          <p:cNvSpPr txBox="1"/>
          <p:nvPr/>
        </p:nvSpPr>
        <p:spPr>
          <a:xfrm>
            <a:off x="5225415" y="2445385"/>
            <a:ext cx="2207895" cy="553085"/>
          </a:xfrm>
          <a:prstGeom prst="rect">
            <a:avLst/>
          </a:prstGeom>
          <a:noFill/>
        </p:spPr>
        <p:txBody>
          <a:bodyPr wrap="square" rtlCol="0">
            <a:spAutoFit/>
          </a:bodyPr>
          <a:p>
            <a:pPr algn="ctr"/>
            <a:r>
              <a:rPr lang="en-IN" altLang="en-US" sz="1000">
                <a:solidFill>
                  <a:schemeClr val="accent6">
                    <a:lumMod val="75000"/>
                  </a:schemeClr>
                </a:solidFill>
                <a:latin typeface="Microsoft JhengHei Light" panose="020B0304030504040204" charset="-120"/>
                <a:ea typeface="Microsoft JhengHei Light" panose="020B0304030504040204" charset="-120"/>
              </a:rPr>
              <a:t>The readings of the IR sensor through NodeMCU are stored in the Firebase Database</a:t>
            </a:r>
            <a:endParaRPr lang="en-IN" altLang="en-US" sz="1000">
              <a:solidFill>
                <a:schemeClr val="accent6">
                  <a:lumMod val="75000"/>
                </a:schemeClr>
              </a:solidFill>
              <a:latin typeface="Microsoft JhengHei Light" panose="020B0304030504040204" charset="-120"/>
              <a:ea typeface="Microsoft JhengHei Light" panose="020B0304030504040204" charset="-120"/>
            </a:endParaRPr>
          </a:p>
        </p:txBody>
      </p:sp>
      <p:sp>
        <p:nvSpPr>
          <p:cNvPr id="15" name="U-Turn Arrow 14"/>
          <p:cNvSpPr/>
          <p:nvPr/>
        </p:nvSpPr>
        <p:spPr>
          <a:xfrm rot="5400000">
            <a:off x="7117080" y="2594610"/>
            <a:ext cx="1874520" cy="668655"/>
          </a:xfrm>
          <a:prstGeom prst="uturnArrow">
            <a:avLst>
              <a:gd name="adj1" fmla="val 25000"/>
              <a:gd name="adj2" fmla="val 25000"/>
              <a:gd name="adj3" fmla="val 37500"/>
              <a:gd name="adj4" fmla="val 43750"/>
              <a:gd name="adj5" fmla="val 75000"/>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en-US">
              <a:solidFill>
                <a:schemeClr val="tx1"/>
              </a:solidFill>
            </a:endParaRPr>
          </a:p>
        </p:txBody>
      </p:sp>
      <p:sp>
        <p:nvSpPr>
          <p:cNvPr id="16" name="Text Box 15"/>
          <p:cNvSpPr txBox="1"/>
          <p:nvPr/>
        </p:nvSpPr>
        <p:spPr>
          <a:xfrm>
            <a:off x="5897245" y="3947160"/>
            <a:ext cx="2207895" cy="706755"/>
          </a:xfrm>
          <a:prstGeom prst="rect">
            <a:avLst/>
          </a:prstGeom>
          <a:noFill/>
        </p:spPr>
        <p:txBody>
          <a:bodyPr wrap="square" rtlCol="0">
            <a:spAutoFit/>
          </a:bodyPr>
          <a:p>
            <a:pPr algn="ctr"/>
            <a:r>
              <a:rPr lang="en-IN" altLang="en-US" sz="1000">
                <a:solidFill>
                  <a:schemeClr val="accent6">
                    <a:lumMod val="75000"/>
                  </a:schemeClr>
                </a:solidFill>
                <a:latin typeface="Microsoft JhengHei Light" panose="020B0304030504040204" charset="-120"/>
                <a:ea typeface="Microsoft JhengHei Light" panose="020B0304030504040204" charset="-120"/>
              </a:rPr>
              <a:t>The User is shown the data of how much and of what kind of garbage he/she produces through charts by retrieving the data from Firebase</a:t>
            </a:r>
            <a:endParaRPr lang="en-IN" altLang="en-US" sz="1000">
              <a:solidFill>
                <a:schemeClr val="accent6">
                  <a:lumMod val="75000"/>
                </a:schemeClr>
              </a:solidFill>
              <a:latin typeface="Microsoft JhengHei Light" panose="020B0304030504040204" charset="-120"/>
              <a:ea typeface="Microsoft JhengHei Light" panose="020B0304030504040204" charset="-120"/>
            </a:endParaRPr>
          </a:p>
        </p:txBody>
      </p:sp>
      <p:pic>
        <p:nvPicPr>
          <p:cNvPr id="17" name="Picture 16"/>
          <p:cNvPicPr>
            <a:picLocks noChangeAspect="1"/>
          </p:cNvPicPr>
          <p:nvPr/>
        </p:nvPicPr>
        <p:blipFill>
          <a:blip r:embed="rId6"/>
          <a:stretch>
            <a:fillRect/>
          </a:stretch>
        </p:blipFill>
        <p:spPr>
          <a:xfrm>
            <a:off x="6159500" y="3136265"/>
            <a:ext cx="1408430" cy="802005"/>
          </a:xfrm>
          <a:prstGeom prst="rect">
            <a:avLst/>
          </a:prstGeom>
        </p:spPr>
      </p:pic>
      <p:sp>
        <p:nvSpPr>
          <p:cNvPr id="19" name="Text Box 18"/>
          <p:cNvSpPr txBox="1"/>
          <p:nvPr/>
        </p:nvSpPr>
        <p:spPr>
          <a:xfrm>
            <a:off x="2770505" y="3928110"/>
            <a:ext cx="3100705" cy="706755"/>
          </a:xfrm>
          <a:prstGeom prst="rect">
            <a:avLst/>
          </a:prstGeom>
          <a:noFill/>
        </p:spPr>
        <p:txBody>
          <a:bodyPr wrap="square" rtlCol="0">
            <a:spAutoFit/>
          </a:bodyPr>
          <a:p>
            <a:pPr algn="ctr"/>
            <a:r>
              <a:rPr lang="en-IN" altLang="en-US" sz="1000">
                <a:solidFill>
                  <a:srgbClr val="00B050"/>
                </a:solidFill>
                <a:latin typeface="Microsoft JhengHei Light" panose="020B0304030504040204" charset="-120"/>
                <a:ea typeface="Microsoft JhengHei Light" panose="020B0304030504040204" charset="-120"/>
              </a:rPr>
              <a:t>The User can request for a garbage pickup. The requests aer stored in the Firebase database which contains the user location.These pickup requests can be retrieved by the garbage collectors </a:t>
            </a:r>
            <a:endParaRPr lang="en-IN" altLang="en-US" sz="1000">
              <a:solidFill>
                <a:srgbClr val="00B050"/>
              </a:solidFill>
              <a:latin typeface="Microsoft JhengHei Light" panose="020B0304030504040204" charset="-120"/>
              <a:ea typeface="Microsoft JhengHei Light" panose="020B0304030504040204" charset="-120"/>
            </a:endParaRPr>
          </a:p>
        </p:txBody>
      </p:sp>
      <p:sp>
        <p:nvSpPr>
          <p:cNvPr id="20" name="Right Arrow 19"/>
          <p:cNvSpPr/>
          <p:nvPr/>
        </p:nvSpPr>
        <p:spPr>
          <a:xfrm rot="10800000">
            <a:off x="2559050" y="3330575"/>
            <a:ext cx="720090" cy="287655"/>
          </a:xfrm>
          <a:prstGeom prst="rightArrow">
            <a:avLst/>
          </a:prstGeom>
        </p:spPr>
        <p:style>
          <a:lnRef idx="2">
            <a:schemeClr val="dk1"/>
          </a:lnRef>
          <a:fillRef idx="1">
            <a:schemeClr val="lt1"/>
          </a:fillRef>
          <a:effectRef idx="0">
            <a:schemeClr val="dk1"/>
          </a:effectRef>
          <a:fontRef idx="minor">
            <a:schemeClr val="dk1"/>
          </a:fontRef>
        </p:style>
        <p:txBody>
          <a:bodyPr rtlCol="0" anchor="ctr"/>
          <a:p>
            <a:pPr algn="ctr"/>
            <a:endParaRPr lang="en-US"/>
          </a:p>
        </p:txBody>
      </p:sp>
      <p:pic>
        <p:nvPicPr>
          <p:cNvPr id="21" name="Picture 20"/>
          <p:cNvPicPr>
            <a:picLocks noChangeAspect="1"/>
          </p:cNvPicPr>
          <p:nvPr/>
        </p:nvPicPr>
        <p:blipFill>
          <a:blip r:embed="rId7"/>
          <a:srcRect l="8860" t="26878" r="5110" b="23626"/>
          <a:stretch>
            <a:fillRect/>
          </a:stretch>
        </p:blipFill>
        <p:spPr>
          <a:xfrm>
            <a:off x="954405" y="3171190"/>
            <a:ext cx="1327785" cy="763905"/>
          </a:xfrm>
          <a:prstGeom prst="rect">
            <a:avLst/>
          </a:prstGeom>
        </p:spPr>
      </p:pic>
      <p:sp>
        <p:nvSpPr>
          <p:cNvPr id="22" name="Text Box 21"/>
          <p:cNvSpPr txBox="1"/>
          <p:nvPr/>
        </p:nvSpPr>
        <p:spPr>
          <a:xfrm>
            <a:off x="635000" y="3906520"/>
            <a:ext cx="2239010" cy="706755"/>
          </a:xfrm>
          <a:prstGeom prst="rect">
            <a:avLst/>
          </a:prstGeom>
          <a:noFill/>
        </p:spPr>
        <p:txBody>
          <a:bodyPr wrap="square" rtlCol="0">
            <a:spAutoFit/>
          </a:bodyPr>
          <a:p>
            <a:pPr algn="ctr"/>
            <a:r>
              <a:rPr lang="en-IN" altLang="en-US" sz="1000">
                <a:solidFill>
                  <a:srgbClr val="0070C0"/>
                </a:solidFill>
                <a:latin typeface="Microsoft JhengHei Light" panose="020B0304030504040204" charset="-120"/>
                <a:ea typeface="Microsoft JhengHei Light" panose="020B0304030504040204" charset="-120"/>
              </a:rPr>
              <a:t>The truck drivers can navigate to the user using the user location, pickup the garbage and dump it or recycle it respectively</a:t>
            </a:r>
            <a:endParaRPr lang="en-IN" altLang="en-US" sz="1000">
              <a:solidFill>
                <a:srgbClr val="0070C0"/>
              </a:solidFill>
              <a:latin typeface="Microsoft JhengHei Light" panose="020B0304030504040204" charset="-120"/>
              <a:ea typeface="Microsoft JhengHei Light" panose="020B0304030504040204" charset="-120"/>
            </a:endParaRPr>
          </a:p>
        </p:txBody>
      </p:sp>
      <p:sp>
        <p:nvSpPr>
          <p:cNvPr id="23" name="Right Arrow 22"/>
          <p:cNvSpPr/>
          <p:nvPr/>
        </p:nvSpPr>
        <p:spPr>
          <a:xfrm rot="10800000">
            <a:off x="4973320" y="3305175"/>
            <a:ext cx="720090" cy="287655"/>
          </a:xfrm>
          <a:prstGeom prst="rightArrow">
            <a:avLst/>
          </a:prstGeom>
        </p:spPr>
        <p:style>
          <a:lnRef idx="2">
            <a:schemeClr val="dk1"/>
          </a:lnRef>
          <a:fillRef idx="1">
            <a:schemeClr val="lt1"/>
          </a:fillRef>
          <a:effectRef idx="0">
            <a:schemeClr val="dk1"/>
          </a:effectRef>
          <a:fontRef idx="minor">
            <a:schemeClr val="dk1"/>
          </a:fontRef>
        </p:style>
        <p:txBody>
          <a:bodyPr rtlCol="0" anchor="ctr"/>
          <a:p>
            <a:pPr algn="ctr"/>
            <a:endParaRPr lang="en-US"/>
          </a:p>
        </p:txBody>
      </p:sp>
    </p:spTree>
  </p:cSld>
  <p:clrMapOvr>
    <a:masterClrMapping/>
  </p:clrMapOvr>
  <p:transition>
    <p:fade thruBlk="1"/>
  </p:transition>
</p:sld>
</file>

<file path=ppt/tags/tag1.xml><?xml version="1.0" encoding="utf-8"?>
<p:tagLst xmlns:p="http://schemas.openxmlformats.org/presentationml/2006/main">
  <p:tag name="KSO_WM_SLIDE_MODEL_TYPE" val="cover"/>
</p:tagLst>
</file>

<file path=ppt/theme/theme1.xml><?xml version="1.0" encoding="utf-8"?>
<a:theme xmlns:a="http://schemas.openxmlformats.org/drawingml/2006/main" name="Jourdain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7612</Words>
  <Application>WPS Presentation</Application>
  <PresentationFormat/>
  <Paragraphs>268</Paragraphs>
  <Slides>28</Slides>
  <Notes>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28</vt:i4>
      </vt:variant>
    </vt:vector>
  </HeadingPairs>
  <TitlesOfParts>
    <vt:vector size="47" baseType="lpstr">
      <vt:lpstr>Arial</vt:lpstr>
      <vt:lpstr>SimSun</vt:lpstr>
      <vt:lpstr>Wingdings</vt:lpstr>
      <vt:lpstr>Arial</vt:lpstr>
      <vt:lpstr>Bitter</vt:lpstr>
      <vt:lpstr>Arvo</vt:lpstr>
      <vt:lpstr>Impact</vt:lpstr>
      <vt:lpstr>Microsoft JhengHei Light</vt:lpstr>
      <vt:lpstr>Times New Roman</vt:lpstr>
      <vt:lpstr>Microsoft YaHei</vt:lpstr>
      <vt:lpstr>Arial Unicode MS</vt:lpstr>
      <vt:lpstr>Arvo</vt:lpstr>
      <vt:lpstr>Calibri Light</vt:lpstr>
      <vt:lpstr>Bitter</vt:lpstr>
      <vt:lpstr>Palatino Linotype</vt:lpstr>
      <vt:lpstr>Cooper Std Black</vt:lpstr>
      <vt:lpstr>Adobe Myungjo Std M</vt:lpstr>
      <vt:lpstr>Gabriola</vt:lpstr>
      <vt:lpstr>Jourdain template</vt:lpstr>
      <vt:lpstr>Garbageo</vt:lpstr>
      <vt:lpstr>Hello!</vt:lpstr>
      <vt:lpstr>Nuclear Waste and Water Pollution</vt:lpstr>
      <vt:lpstr>Introduction : Nuclear Wastes</vt:lpstr>
      <vt:lpstr>Problem Statement</vt:lpstr>
      <vt:lpstr>Solution</vt:lpstr>
      <vt:lpstr>Problem Statement and Solution</vt:lpstr>
      <vt:lpstr>Causes and Examples of Nuclear Wastes</vt:lpstr>
      <vt:lpstr>How it pollutes...</vt:lpstr>
      <vt:lpstr>Solution</vt:lpstr>
      <vt:lpstr>The Process Involved in the System</vt:lpstr>
      <vt:lpstr>How it pollutes...</vt:lpstr>
      <vt:lpstr>Benefits for Users</vt:lpstr>
      <vt:lpstr>Environmental Effects</vt:lpstr>
      <vt:lpstr>Advantages ?</vt:lpstr>
      <vt:lpstr>How it pollutes...</vt:lpstr>
      <vt:lpstr>How it pollutes...</vt:lpstr>
      <vt:lpstr>Target Audience</vt:lpstr>
      <vt:lpstr>Business Model</vt:lpstr>
      <vt:lpstr>Target Audience</vt:lpstr>
      <vt:lpstr>User Login Setup</vt:lpstr>
      <vt:lpstr>Managing new Users in Firebase</vt:lpstr>
      <vt:lpstr>Managing new Users in Firebase</vt:lpstr>
      <vt:lpstr>Home Screen and the Request Pickup Screen</vt:lpstr>
      <vt:lpstr>Managing new Users in Firebase</vt:lpstr>
      <vt:lpstr>Total Addressable Market</vt:lpstr>
      <vt:lpstr>PowerPoint 演示文稿</vt:lpstr>
      <vt:lpstr>Any 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Nuclear &amp; Microbiological Water Pollution</dc:title>
  <dc:creator/>
  <cp:lastModifiedBy>KIIT</cp:lastModifiedBy>
  <cp:revision>13</cp:revision>
  <dcterms:created xsi:type="dcterms:W3CDTF">2020-03-19T05:51:00Z</dcterms:created>
  <dcterms:modified xsi:type="dcterms:W3CDTF">2020-04-30T08:37:07Z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1033-11.2.0.9281</vt:lpwstr>
  </property>
</Properties>
</file>